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E10A1-AC29-4D0D-8CCD-D824D6769D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4E7DA5-F216-402E-81DB-79703E4360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EAC3B-7A59-48F8-B642-5EA514060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18C7-228B-41C3-93EB-7E5644371BEF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BCEFC4-4CEA-4EA6-99C0-C3C24064C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5478BB-5B8C-4007-92F6-07E73BE50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F87F-4FAD-483A-B04F-1F5B19852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06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94244-B252-42FE-A026-13284F919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A81FE2-4085-4EB0-A105-F3AF3AAC4E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3D9599-0463-4CF5-A66D-E7551E02D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18C7-228B-41C3-93EB-7E5644371BEF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1EF9D-EC73-4810-A4F5-C39D90702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083F9F-0BAE-42C5-8C32-C22531D5F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F87F-4FAD-483A-B04F-1F5B19852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753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3C818F-D0B4-4C72-81CE-E26D9DB2DB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B6CB5A-4ED2-4E38-8D1F-7BF23EAA58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71E1C-3E69-4AE0-B212-3D2946C9A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18C7-228B-41C3-93EB-7E5644371BEF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6F172-3EA8-46B9-B636-0F25FD8A3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A3636A-8C9F-481A-8018-A609304DE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F87F-4FAD-483A-B04F-1F5B19852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556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0CC1C-4A34-4ABC-9773-AE0878AE8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42FB8-4C82-4CBF-9C5B-4BDA356C3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89D06-8A45-4612-8AEC-FBFB5B6EF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18C7-228B-41C3-93EB-7E5644371BEF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EEC711-1492-4756-8B12-8CAD0D5C0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BA714A-B047-4171-9E0F-F2C44CC84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F87F-4FAD-483A-B04F-1F5B19852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130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80FC8-27BC-409B-BB55-9177E9167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554340-7257-45B5-A277-182634131D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AB269A-F5F8-4741-98C9-0EDA823C6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18C7-228B-41C3-93EB-7E5644371BEF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AAA017-F212-4D26-99C7-CFEA4C315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A63B7-7611-4751-A4E4-3A3DE544D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F87F-4FAD-483A-B04F-1F5B19852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969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AD565-A144-4708-A17D-A5FFD06B2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05B74-F4E7-46B1-A417-C119207B6E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4504A8-AB12-4D59-BCD9-C151DDD4D8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C9C17F-B178-4E2B-88F0-C1A6775C1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18C7-228B-41C3-93EB-7E5644371BEF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9D796-5F1B-4505-A7E7-D302B6637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E2FCE3-5A83-4C57-B2E2-833147A07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F87F-4FAD-483A-B04F-1F5B19852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013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E7945-EB5F-4EAC-BFE8-C90B80E46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8207C0-9A65-400F-9D03-2083A4B0F8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7C09AE-6F68-4194-94B3-2DA05A7A9F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AFC6F5-61A9-4CEC-8908-B2488064F4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8433B2-B6FC-49EA-AFA6-1634FCFA47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5FEBE7-BFFA-4A19-A75B-D43C5F470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18C7-228B-41C3-93EB-7E5644371BEF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78EB56-FA6A-4DB3-A458-2425E166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8CF583-1C3B-4BD6-A92C-3B85DD7C9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F87F-4FAD-483A-B04F-1F5B19852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383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4B5BA-4E52-4492-A4B8-34AB9EAC7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0F35E8-20F7-4197-A008-CF829ED0A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18C7-228B-41C3-93EB-7E5644371BEF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FD0717-BCE0-4EFD-9301-2974A9C3B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CEEC1B-3C59-456B-AAE6-68AF50241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F87F-4FAD-483A-B04F-1F5B19852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852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695ED8-9B69-48FE-A203-CE696B98D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18C7-228B-41C3-93EB-7E5644371BEF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1CAFB1-F1FE-4DB6-A705-456F20D0B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3A0599-01CD-45FF-80B4-1DE37C238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F87F-4FAD-483A-B04F-1F5B19852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3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D2A61-165F-4DC9-9BE9-787ADC1F6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7F61-D2B8-43D4-9E91-3E5E1FA26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8E21FC-D89B-4968-9DDF-8AF9D6A8EF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AA5BB4-F5B3-4E0D-9442-D069E8960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18C7-228B-41C3-93EB-7E5644371BEF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86076F-C623-44FB-AEA4-624F14648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4974B5-F2D7-49F4-A9D2-5E8E52319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F87F-4FAD-483A-B04F-1F5B19852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396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D3FE5-010C-4843-A964-79DD6E401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73DC1C-52EF-4E12-858D-853F89AB89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343ACF-5F45-426E-9FDA-6619395F06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C63A48-DB0C-4562-AD2B-8ADAD5549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18C7-228B-41C3-93EB-7E5644371BEF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A12121-A4DA-4A62-95BC-21DD929E0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D1237B-CD2D-4B84-B887-157218F39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F87F-4FAD-483A-B04F-1F5B19852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758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B1E072-914F-4D7C-BDF4-8683ECB1A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7B595E-D4ED-4F78-9382-FB9858E76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89BB45-180C-4EB1-A3D0-DAD3538B90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B18C7-228B-41C3-93EB-7E5644371BEF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A59DF-3CDD-46BD-8710-2A7BC24755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1016F0-BFBF-40EF-A650-AA0FCEE0FF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DF87F-4FAD-483A-B04F-1F5B19852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101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wall, person, person, indoor&#10;&#10;Description automatically generated">
            <a:extLst>
              <a:ext uri="{FF2B5EF4-FFF2-40B4-BE49-F238E27FC236}">
                <a16:creationId xmlns:a16="http://schemas.microsoft.com/office/drawing/2014/main" id="{852C8B6D-6D78-4F5E-89A4-B3561A4D3C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9383" y="0"/>
            <a:ext cx="45132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678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Taylor, Bria</dc:creator>
  <cp:lastModifiedBy>Taylor, Bria</cp:lastModifiedBy>
  <cp:revision>1</cp:revision>
  <dcterms:created xsi:type="dcterms:W3CDTF">2021-02-22T13:58:36Z</dcterms:created>
  <dcterms:modified xsi:type="dcterms:W3CDTF">2021-02-22T14:00:59Z</dcterms:modified>
</cp:coreProperties>
</file>