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5" r:id="rId2"/>
    <p:sldId id="257" r:id="rId3"/>
    <p:sldId id="259" r:id="rId4"/>
    <p:sldId id="266" r:id="rId5"/>
    <p:sldId id="260" r:id="rId6"/>
    <p:sldId id="267" r:id="rId7"/>
    <p:sldId id="268" r:id="rId8"/>
    <p:sldId id="269" r:id="rId9"/>
    <p:sldId id="270" r:id="rId10"/>
    <p:sldId id="271" r:id="rId11"/>
    <p:sldId id="272" r:id="rId12"/>
    <p:sldId id="273" r:id="rId13"/>
    <p:sldId id="274" r:id="rId14"/>
    <p:sldId id="275" r:id="rId15"/>
    <p:sldId id="26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84" userDrawn="1">
          <p15:clr>
            <a:srgbClr val="A4A3A4"/>
          </p15:clr>
        </p15:guide>
        <p15:guide id="2" pos="3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6400"/>
    <a:srgbClr val="FB6400"/>
    <a:srgbClr val="6366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5E1C0C-110A-4BC4-9B63-FAE68A75DF1C}" v="59" dt="2023-03-09T15:46:18.0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4" autoAdjust="0"/>
    <p:restoredTop sz="94694"/>
  </p:normalViewPr>
  <p:slideViewPr>
    <p:cSldViewPr snapToGrid="0" snapToObjects="1">
      <p:cViewPr varScale="1">
        <p:scale>
          <a:sx n="110" d="100"/>
          <a:sy n="110" d="100"/>
        </p:scale>
        <p:origin x="492" y="108"/>
      </p:cViewPr>
      <p:guideLst>
        <p:guide orient="horz" pos="3384"/>
        <p:guide pos="3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chran, Rhonda Ann" userId="77762d57-64d1-421d-84e1-21ae329930e3" providerId="ADAL" clId="{DF5E1C0C-110A-4BC4-9B63-FAE68A75DF1C}"/>
    <pc:docChg chg="undo custSel addSld delSld modSld sldOrd">
      <pc:chgData name="Cochran, Rhonda Ann" userId="77762d57-64d1-421d-84e1-21ae329930e3" providerId="ADAL" clId="{DF5E1C0C-110A-4BC4-9B63-FAE68A75DF1C}" dt="2023-03-09T16:13:35.361" v="556" actId="14100"/>
      <pc:docMkLst>
        <pc:docMk/>
      </pc:docMkLst>
      <pc:sldChg chg="addSp delSp modSp mod">
        <pc:chgData name="Cochran, Rhonda Ann" userId="77762d57-64d1-421d-84e1-21ae329930e3" providerId="ADAL" clId="{DF5E1C0C-110A-4BC4-9B63-FAE68A75DF1C}" dt="2023-03-09T16:13:35.361" v="556" actId="14100"/>
        <pc:sldMkLst>
          <pc:docMk/>
          <pc:sldMk cId="1045490457" sldId="257"/>
        </pc:sldMkLst>
        <pc:picChg chg="del">
          <ac:chgData name="Cochran, Rhonda Ann" userId="77762d57-64d1-421d-84e1-21ae329930e3" providerId="ADAL" clId="{DF5E1C0C-110A-4BC4-9B63-FAE68A75DF1C}" dt="2023-03-09T15:25:22.556" v="399" actId="478"/>
          <ac:picMkLst>
            <pc:docMk/>
            <pc:sldMk cId="1045490457" sldId="257"/>
            <ac:picMk id="2" creationId="{80DFE53B-59F9-FAB1-CD46-C806BF5B8355}"/>
          </ac:picMkLst>
        </pc:picChg>
        <pc:picChg chg="mod modCrop">
          <ac:chgData name="Cochran, Rhonda Ann" userId="77762d57-64d1-421d-84e1-21ae329930e3" providerId="ADAL" clId="{DF5E1C0C-110A-4BC4-9B63-FAE68A75DF1C}" dt="2023-03-09T16:13:35.361" v="556" actId="14100"/>
          <ac:picMkLst>
            <pc:docMk/>
            <pc:sldMk cId="1045490457" sldId="257"/>
            <ac:picMk id="3" creationId="{C79BC41C-5BDF-B5B7-EFD3-D77B53D607BA}"/>
          </ac:picMkLst>
        </pc:picChg>
        <pc:picChg chg="add mod">
          <ac:chgData name="Cochran, Rhonda Ann" userId="77762d57-64d1-421d-84e1-21ae329930e3" providerId="ADAL" clId="{DF5E1C0C-110A-4BC4-9B63-FAE68A75DF1C}" dt="2023-03-09T15:25:33.151" v="403" actId="1076"/>
          <ac:picMkLst>
            <pc:docMk/>
            <pc:sldMk cId="1045490457" sldId="257"/>
            <ac:picMk id="4" creationId="{FDB093A2-216F-430E-DF89-0F11544E01D6}"/>
          </ac:picMkLst>
        </pc:picChg>
      </pc:sldChg>
      <pc:sldChg chg="del">
        <pc:chgData name="Cochran, Rhonda Ann" userId="77762d57-64d1-421d-84e1-21ae329930e3" providerId="ADAL" clId="{DF5E1C0C-110A-4BC4-9B63-FAE68A75DF1C}" dt="2023-03-09T15:39:38.675" v="541" actId="2696"/>
        <pc:sldMkLst>
          <pc:docMk/>
          <pc:sldMk cId="1663129815" sldId="258"/>
        </pc:sldMkLst>
      </pc:sldChg>
      <pc:sldChg chg="modSp mod">
        <pc:chgData name="Cochran, Rhonda Ann" userId="77762d57-64d1-421d-84e1-21ae329930e3" providerId="ADAL" clId="{DF5E1C0C-110A-4BC4-9B63-FAE68A75DF1C}" dt="2023-03-09T15:40:08.315" v="545" actId="20577"/>
        <pc:sldMkLst>
          <pc:docMk/>
          <pc:sldMk cId="1779087438" sldId="259"/>
        </pc:sldMkLst>
        <pc:spChg chg="mod">
          <ac:chgData name="Cochran, Rhonda Ann" userId="77762d57-64d1-421d-84e1-21ae329930e3" providerId="ADAL" clId="{DF5E1C0C-110A-4BC4-9B63-FAE68A75DF1C}" dt="2023-03-09T15:40:08.315" v="545" actId="20577"/>
          <ac:spMkLst>
            <pc:docMk/>
            <pc:sldMk cId="1779087438" sldId="259"/>
            <ac:spMk id="5" creationId="{44B7E921-4FB7-284B-9679-627B0D7126F5}"/>
          </ac:spMkLst>
        </pc:spChg>
      </pc:sldChg>
      <pc:sldChg chg="modSp mod">
        <pc:chgData name="Cochran, Rhonda Ann" userId="77762d57-64d1-421d-84e1-21ae329930e3" providerId="ADAL" clId="{DF5E1C0C-110A-4BC4-9B63-FAE68A75DF1C}" dt="2023-03-08T21:31:35.852" v="16" actId="1076"/>
        <pc:sldMkLst>
          <pc:docMk/>
          <pc:sldMk cId="1304093165" sldId="260"/>
        </pc:sldMkLst>
        <pc:spChg chg="mod">
          <ac:chgData name="Cochran, Rhonda Ann" userId="77762d57-64d1-421d-84e1-21ae329930e3" providerId="ADAL" clId="{DF5E1C0C-110A-4BC4-9B63-FAE68A75DF1C}" dt="2023-03-08T21:31:35.852" v="16" actId="1076"/>
          <ac:spMkLst>
            <pc:docMk/>
            <pc:sldMk cId="1304093165" sldId="260"/>
            <ac:spMk id="9" creationId="{AF53ADD4-35EE-8C5A-0DF4-8047F466B982}"/>
          </ac:spMkLst>
        </pc:spChg>
        <pc:picChg chg="mod">
          <ac:chgData name="Cochran, Rhonda Ann" userId="77762d57-64d1-421d-84e1-21ae329930e3" providerId="ADAL" clId="{DF5E1C0C-110A-4BC4-9B63-FAE68A75DF1C}" dt="2023-03-08T21:31:29.318" v="15" actId="1076"/>
          <ac:picMkLst>
            <pc:docMk/>
            <pc:sldMk cId="1304093165" sldId="260"/>
            <ac:picMk id="10" creationId="{BE4730DD-3267-B7E9-B328-36FAA198255C}"/>
          </ac:picMkLst>
        </pc:picChg>
      </pc:sldChg>
      <pc:sldChg chg="del">
        <pc:chgData name="Cochran, Rhonda Ann" userId="77762d57-64d1-421d-84e1-21ae329930e3" providerId="ADAL" clId="{DF5E1C0C-110A-4BC4-9B63-FAE68A75DF1C}" dt="2023-03-09T15:39:35.686" v="540" actId="2696"/>
        <pc:sldMkLst>
          <pc:docMk/>
          <pc:sldMk cId="756621199" sldId="261"/>
        </pc:sldMkLst>
      </pc:sldChg>
      <pc:sldChg chg="addSp delSp modSp mod">
        <pc:chgData name="Cochran, Rhonda Ann" userId="77762d57-64d1-421d-84e1-21ae329930e3" providerId="ADAL" clId="{DF5E1C0C-110A-4BC4-9B63-FAE68A75DF1C}" dt="2023-03-09T15:49:12.050" v="554" actId="1076"/>
        <pc:sldMkLst>
          <pc:docMk/>
          <pc:sldMk cId="3019877112" sldId="262"/>
        </pc:sldMkLst>
        <pc:spChg chg="add mod">
          <ac:chgData name="Cochran, Rhonda Ann" userId="77762d57-64d1-421d-84e1-21ae329930e3" providerId="ADAL" clId="{DF5E1C0C-110A-4BC4-9B63-FAE68A75DF1C}" dt="2023-03-09T15:34:11.753" v="486" actId="207"/>
          <ac:spMkLst>
            <pc:docMk/>
            <pc:sldMk cId="3019877112" sldId="262"/>
            <ac:spMk id="3" creationId="{615AE68A-95A9-68E2-810A-79A5310CF07D}"/>
          </ac:spMkLst>
        </pc:spChg>
        <pc:spChg chg="mod">
          <ac:chgData name="Cochran, Rhonda Ann" userId="77762d57-64d1-421d-84e1-21ae329930e3" providerId="ADAL" clId="{DF5E1C0C-110A-4BC4-9B63-FAE68A75DF1C}" dt="2023-03-09T15:33:31.688" v="475"/>
          <ac:spMkLst>
            <pc:docMk/>
            <pc:sldMk cId="3019877112" sldId="262"/>
            <ac:spMk id="5" creationId="{44B7E921-4FB7-284B-9679-627B0D7126F5}"/>
          </ac:spMkLst>
        </pc:spChg>
        <pc:spChg chg="del mod">
          <ac:chgData name="Cochran, Rhonda Ann" userId="77762d57-64d1-421d-84e1-21ae329930e3" providerId="ADAL" clId="{DF5E1C0C-110A-4BC4-9B63-FAE68A75DF1C}" dt="2023-03-09T15:33:42.283" v="477" actId="478"/>
          <ac:spMkLst>
            <pc:docMk/>
            <pc:sldMk cId="3019877112" sldId="262"/>
            <ac:spMk id="6" creationId="{A87927AC-8429-D242-9F31-193EE99C1A6C}"/>
          </ac:spMkLst>
        </pc:spChg>
        <pc:spChg chg="del">
          <ac:chgData name="Cochran, Rhonda Ann" userId="77762d57-64d1-421d-84e1-21ae329930e3" providerId="ADAL" clId="{DF5E1C0C-110A-4BC4-9B63-FAE68A75DF1C}" dt="2023-03-09T15:33:44.521" v="479" actId="478"/>
          <ac:spMkLst>
            <pc:docMk/>
            <pc:sldMk cId="3019877112" sldId="262"/>
            <ac:spMk id="8" creationId="{EC0271BB-6B97-9749-9D88-A5CC3B86D619}"/>
          </ac:spMkLst>
        </pc:spChg>
        <pc:spChg chg="del">
          <ac:chgData name="Cochran, Rhonda Ann" userId="77762d57-64d1-421d-84e1-21ae329930e3" providerId="ADAL" clId="{DF5E1C0C-110A-4BC4-9B63-FAE68A75DF1C}" dt="2023-03-09T15:33:43.889" v="478" actId="478"/>
          <ac:spMkLst>
            <pc:docMk/>
            <pc:sldMk cId="3019877112" sldId="262"/>
            <ac:spMk id="9" creationId="{38B83EF9-3F52-B145-A21A-EA0D8AC181A0}"/>
          </ac:spMkLst>
        </pc:spChg>
        <pc:spChg chg="add del mod">
          <ac:chgData name="Cochran, Rhonda Ann" userId="77762d57-64d1-421d-84e1-21ae329930e3" providerId="ADAL" clId="{DF5E1C0C-110A-4BC4-9B63-FAE68A75DF1C}" dt="2023-03-09T15:38:26.598" v="526" actId="478"/>
          <ac:spMkLst>
            <pc:docMk/>
            <pc:sldMk cId="3019877112" sldId="262"/>
            <ac:spMk id="10" creationId="{DAD0CD6B-66AA-7565-EA8F-2F77555C8E8E}"/>
          </ac:spMkLst>
        </pc:spChg>
        <pc:spChg chg="add del mod">
          <ac:chgData name="Cochran, Rhonda Ann" userId="77762d57-64d1-421d-84e1-21ae329930e3" providerId="ADAL" clId="{DF5E1C0C-110A-4BC4-9B63-FAE68A75DF1C}" dt="2023-03-09T15:38:28.168" v="527" actId="478"/>
          <ac:spMkLst>
            <pc:docMk/>
            <pc:sldMk cId="3019877112" sldId="262"/>
            <ac:spMk id="11" creationId="{D8DE9B91-0AE5-15B3-5744-1FE8CA677D2D}"/>
          </ac:spMkLst>
        </pc:spChg>
        <pc:spChg chg="add mod">
          <ac:chgData name="Cochran, Rhonda Ann" userId="77762d57-64d1-421d-84e1-21ae329930e3" providerId="ADAL" clId="{DF5E1C0C-110A-4BC4-9B63-FAE68A75DF1C}" dt="2023-03-09T15:39:22.893" v="539" actId="1076"/>
          <ac:spMkLst>
            <pc:docMk/>
            <pc:sldMk cId="3019877112" sldId="262"/>
            <ac:spMk id="12" creationId="{21B13608-7317-69DC-691E-BAA367E2B8CA}"/>
          </ac:spMkLst>
        </pc:spChg>
        <pc:picChg chg="add mod">
          <ac:chgData name="Cochran, Rhonda Ann" userId="77762d57-64d1-421d-84e1-21ae329930e3" providerId="ADAL" clId="{DF5E1C0C-110A-4BC4-9B63-FAE68A75DF1C}" dt="2023-03-09T15:49:12.050" v="554" actId="1076"/>
          <ac:picMkLst>
            <pc:docMk/>
            <pc:sldMk cId="3019877112" sldId="262"/>
            <ac:picMk id="2" creationId="{C5174A3D-B45E-E37D-105A-96C90C0C2C05}"/>
          </ac:picMkLst>
        </pc:picChg>
        <pc:picChg chg="add del mod">
          <ac:chgData name="Cochran, Rhonda Ann" userId="77762d57-64d1-421d-84e1-21ae329930e3" providerId="ADAL" clId="{DF5E1C0C-110A-4BC4-9B63-FAE68A75DF1C}" dt="2023-03-09T15:37:00.221" v="498" actId="478"/>
          <ac:picMkLst>
            <pc:docMk/>
            <pc:sldMk cId="3019877112" sldId="262"/>
            <ac:picMk id="7" creationId="{28805963-A310-16D6-BEB2-46944F4AF75A}"/>
          </ac:picMkLst>
        </pc:picChg>
        <pc:picChg chg="add mod">
          <ac:chgData name="Cochran, Rhonda Ann" userId="77762d57-64d1-421d-84e1-21ae329930e3" providerId="ADAL" clId="{DF5E1C0C-110A-4BC4-9B63-FAE68A75DF1C}" dt="2023-03-09T15:39:20.435" v="538" actId="1076"/>
          <ac:picMkLst>
            <pc:docMk/>
            <pc:sldMk cId="3019877112" sldId="262"/>
            <ac:picMk id="14" creationId="{C23D86B2-612A-2528-F17C-6383FD26E893}"/>
          </ac:picMkLst>
        </pc:picChg>
        <pc:picChg chg="add del mod">
          <ac:chgData name="Cochran, Rhonda Ann" userId="77762d57-64d1-421d-84e1-21ae329930e3" providerId="ADAL" clId="{DF5E1C0C-110A-4BC4-9B63-FAE68A75DF1C}" dt="2023-03-09T15:37:38.282" v="511" actId="478"/>
          <ac:picMkLst>
            <pc:docMk/>
            <pc:sldMk cId="3019877112" sldId="262"/>
            <ac:picMk id="2049" creationId="{B4F57597-AEA4-F6B9-AD16-16BEB68F1FB8}"/>
          </ac:picMkLst>
        </pc:picChg>
      </pc:sldChg>
      <pc:sldChg chg="del">
        <pc:chgData name="Cochran, Rhonda Ann" userId="77762d57-64d1-421d-84e1-21ae329930e3" providerId="ADAL" clId="{DF5E1C0C-110A-4BC4-9B63-FAE68A75DF1C}" dt="2023-03-09T15:39:41.493" v="542" actId="2696"/>
        <pc:sldMkLst>
          <pc:docMk/>
          <pc:sldMk cId="3546150263" sldId="263"/>
        </pc:sldMkLst>
      </pc:sldChg>
      <pc:sldChg chg="addSp delSp modSp mod">
        <pc:chgData name="Cochran, Rhonda Ann" userId="77762d57-64d1-421d-84e1-21ae329930e3" providerId="ADAL" clId="{DF5E1C0C-110A-4BC4-9B63-FAE68A75DF1C}" dt="2023-03-09T15:25:12.492" v="398" actId="20577"/>
        <pc:sldMkLst>
          <pc:docMk/>
          <pc:sldMk cId="4050679127" sldId="265"/>
        </pc:sldMkLst>
        <pc:spChg chg="mod">
          <ac:chgData name="Cochran, Rhonda Ann" userId="77762d57-64d1-421d-84e1-21ae329930e3" providerId="ADAL" clId="{DF5E1C0C-110A-4BC4-9B63-FAE68A75DF1C}" dt="2023-03-09T15:25:12.492" v="398" actId="20577"/>
          <ac:spMkLst>
            <pc:docMk/>
            <pc:sldMk cId="4050679127" sldId="265"/>
            <ac:spMk id="4" creationId="{8DD93D6E-F700-FB4D-8333-A087C39ACBA6}"/>
          </ac:spMkLst>
        </pc:spChg>
        <pc:picChg chg="add del mod">
          <ac:chgData name="Cochran, Rhonda Ann" userId="77762d57-64d1-421d-84e1-21ae329930e3" providerId="ADAL" clId="{DF5E1C0C-110A-4BC4-9B63-FAE68A75DF1C}" dt="2023-03-09T15:15:03.684" v="307" actId="478"/>
          <ac:picMkLst>
            <pc:docMk/>
            <pc:sldMk cId="4050679127" sldId="265"/>
            <ac:picMk id="2" creationId="{0E7C9D74-630C-B0C8-B79D-D06C54078D7A}"/>
          </ac:picMkLst>
        </pc:picChg>
        <pc:picChg chg="add del mod">
          <ac:chgData name="Cochran, Rhonda Ann" userId="77762d57-64d1-421d-84e1-21ae329930e3" providerId="ADAL" clId="{DF5E1C0C-110A-4BC4-9B63-FAE68A75DF1C}" dt="2023-03-09T15:13:35.984" v="306" actId="478"/>
          <ac:picMkLst>
            <pc:docMk/>
            <pc:sldMk cId="4050679127" sldId="265"/>
            <ac:picMk id="5" creationId="{49476A26-1F66-BD85-D2BF-A4E24D08603A}"/>
          </ac:picMkLst>
        </pc:picChg>
        <pc:picChg chg="add mod">
          <ac:chgData name="Cochran, Rhonda Ann" userId="77762d57-64d1-421d-84e1-21ae329930e3" providerId="ADAL" clId="{DF5E1C0C-110A-4BC4-9B63-FAE68A75DF1C}" dt="2023-03-09T15:25:09.493" v="397" actId="1076"/>
          <ac:picMkLst>
            <pc:docMk/>
            <pc:sldMk cId="4050679127" sldId="265"/>
            <ac:picMk id="7" creationId="{0F467698-0155-42F8-96AB-6ED9D7CEF071}"/>
          </ac:picMkLst>
        </pc:picChg>
        <pc:picChg chg="add del mod">
          <ac:chgData name="Cochran, Rhonda Ann" userId="77762d57-64d1-421d-84e1-21ae329930e3" providerId="ADAL" clId="{DF5E1C0C-110A-4BC4-9B63-FAE68A75DF1C}" dt="2023-03-09T15:24:43.531" v="389" actId="478"/>
          <ac:picMkLst>
            <pc:docMk/>
            <pc:sldMk cId="4050679127" sldId="265"/>
            <ac:picMk id="9" creationId="{C6407A14-8A89-12B0-F94C-912054A0C4BD}"/>
          </ac:picMkLst>
        </pc:picChg>
        <pc:picChg chg="add mod">
          <ac:chgData name="Cochran, Rhonda Ann" userId="77762d57-64d1-421d-84e1-21ae329930e3" providerId="ADAL" clId="{DF5E1C0C-110A-4BC4-9B63-FAE68A75DF1C}" dt="2023-03-09T15:25:06.777" v="396" actId="1076"/>
          <ac:picMkLst>
            <pc:docMk/>
            <pc:sldMk cId="4050679127" sldId="265"/>
            <ac:picMk id="11" creationId="{4A44F5D2-5D04-D598-16A4-303888DB3C90}"/>
          </ac:picMkLst>
        </pc:picChg>
      </pc:sldChg>
      <pc:sldChg chg="modSp mod">
        <pc:chgData name="Cochran, Rhonda Ann" userId="77762d57-64d1-421d-84e1-21ae329930e3" providerId="ADAL" clId="{DF5E1C0C-110A-4BC4-9B63-FAE68A75DF1C}" dt="2023-03-08T21:36:50.258" v="66" actId="1440"/>
        <pc:sldMkLst>
          <pc:docMk/>
          <pc:sldMk cId="595816143" sldId="267"/>
        </pc:sldMkLst>
        <pc:spChg chg="mod">
          <ac:chgData name="Cochran, Rhonda Ann" userId="77762d57-64d1-421d-84e1-21ae329930e3" providerId="ADAL" clId="{DF5E1C0C-110A-4BC4-9B63-FAE68A75DF1C}" dt="2023-03-08T21:31:22.170" v="13" actId="14100"/>
          <ac:spMkLst>
            <pc:docMk/>
            <pc:sldMk cId="595816143" sldId="267"/>
            <ac:spMk id="6" creationId="{A87927AC-8429-D242-9F31-193EE99C1A6C}"/>
          </ac:spMkLst>
        </pc:spChg>
        <pc:spChg chg="mod">
          <ac:chgData name="Cochran, Rhonda Ann" userId="77762d57-64d1-421d-84e1-21ae329930e3" providerId="ADAL" clId="{DF5E1C0C-110A-4BC4-9B63-FAE68A75DF1C}" dt="2023-03-08T21:31:09.685" v="10" actId="1076"/>
          <ac:spMkLst>
            <pc:docMk/>
            <pc:sldMk cId="595816143" sldId="267"/>
            <ac:spMk id="13" creationId="{885BB135-A4EF-9EF6-1F3C-5B7E7417D59C}"/>
          </ac:spMkLst>
        </pc:spChg>
        <pc:spChg chg="mod">
          <ac:chgData name="Cochran, Rhonda Ann" userId="77762d57-64d1-421d-84e1-21ae329930e3" providerId="ADAL" clId="{DF5E1C0C-110A-4BC4-9B63-FAE68A75DF1C}" dt="2023-03-08T21:31:18.393" v="12" actId="1076"/>
          <ac:spMkLst>
            <pc:docMk/>
            <pc:sldMk cId="595816143" sldId="267"/>
            <ac:spMk id="15" creationId="{4F237E15-485A-2577-652A-606A5A73B0E8}"/>
          </ac:spMkLst>
        </pc:spChg>
        <pc:picChg chg="mod">
          <ac:chgData name="Cochran, Rhonda Ann" userId="77762d57-64d1-421d-84e1-21ae329930e3" providerId="ADAL" clId="{DF5E1C0C-110A-4BC4-9B63-FAE68A75DF1C}" dt="2023-03-08T21:31:06.248" v="9" actId="1076"/>
          <ac:picMkLst>
            <pc:docMk/>
            <pc:sldMk cId="595816143" sldId="267"/>
            <ac:picMk id="10" creationId="{BE4730DD-3267-B7E9-B328-36FAA198255C}"/>
          </ac:picMkLst>
        </pc:picChg>
        <pc:picChg chg="mod">
          <ac:chgData name="Cochran, Rhonda Ann" userId="77762d57-64d1-421d-84e1-21ae329930e3" providerId="ADAL" clId="{DF5E1C0C-110A-4BC4-9B63-FAE68A75DF1C}" dt="2023-03-08T21:36:50.258" v="66" actId="1440"/>
          <ac:picMkLst>
            <pc:docMk/>
            <pc:sldMk cId="595816143" sldId="267"/>
            <ac:picMk id="12" creationId="{FFF17A96-3D07-C163-D6B4-20AA486B4832}"/>
          </ac:picMkLst>
        </pc:picChg>
        <pc:picChg chg="mod">
          <ac:chgData name="Cochran, Rhonda Ann" userId="77762d57-64d1-421d-84e1-21ae329930e3" providerId="ADAL" clId="{DF5E1C0C-110A-4BC4-9B63-FAE68A75DF1C}" dt="2023-03-08T21:31:13.082" v="11" actId="1076"/>
          <ac:picMkLst>
            <pc:docMk/>
            <pc:sldMk cId="595816143" sldId="267"/>
            <ac:picMk id="14" creationId="{5AF850ED-2626-C11E-5BCC-7B43A07F84E3}"/>
          </ac:picMkLst>
        </pc:picChg>
      </pc:sldChg>
      <pc:sldChg chg="addSp delSp modSp add mod">
        <pc:chgData name="Cochran, Rhonda Ann" userId="77762d57-64d1-421d-84e1-21ae329930e3" providerId="ADAL" clId="{DF5E1C0C-110A-4BC4-9B63-FAE68A75DF1C}" dt="2023-03-08T21:38:25.580" v="93" actId="1076"/>
        <pc:sldMkLst>
          <pc:docMk/>
          <pc:sldMk cId="1219604701" sldId="268"/>
        </pc:sldMkLst>
        <pc:spChg chg="add mod ord">
          <ac:chgData name="Cochran, Rhonda Ann" userId="77762d57-64d1-421d-84e1-21ae329930e3" providerId="ADAL" clId="{DF5E1C0C-110A-4BC4-9B63-FAE68A75DF1C}" dt="2023-03-08T21:37:28.753" v="78" actId="1076"/>
          <ac:spMkLst>
            <pc:docMk/>
            <pc:sldMk cId="1219604701" sldId="268"/>
            <ac:spMk id="4" creationId="{CE74A774-39A7-5198-D287-118CB1CA8B69}"/>
          </ac:spMkLst>
        </pc:spChg>
        <pc:spChg chg="mod">
          <ac:chgData name="Cochran, Rhonda Ann" userId="77762d57-64d1-421d-84e1-21ae329930e3" providerId="ADAL" clId="{DF5E1C0C-110A-4BC4-9B63-FAE68A75DF1C}" dt="2023-03-08T21:30:30.254" v="1"/>
          <ac:spMkLst>
            <pc:docMk/>
            <pc:sldMk cId="1219604701" sldId="268"/>
            <ac:spMk id="5" creationId="{44B7E921-4FB7-284B-9679-627B0D7126F5}"/>
          </ac:spMkLst>
        </pc:spChg>
        <pc:spChg chg="mod">
          <ac:chgData name="Cochran, Rhonda Ann" userId="77762d57-64d1-421d-84e1-21ae329930e3" providerId="ADAL" clId="{DF5E1C0C-110A-4BC4-9B63-FAE68A75DF1C}" dt="2023-03-08T21:35:10.905" v="41" actId="14100"/>
          <ac:spMkLst>
            <pc:docMk/>
            <pc:sldMk cId="1219604701" sldId="268"/>
            <ac:spMk id="6" creationId="{A87927AC-8429-D242-9F31-193EE99C1A6C}"/>
          </ac:spMkLst>
        </pc:spChg>
        <pc:spChg chg="add del">
          <ac:chgData name="Cochran, Rhonda Ann" userId="77762d57-64d1-421d-84e1-21ae329930e3" providerId="ADAL" clId="{DF5E1C0C-110A-4BC4-9B63-FAE68A75DF1C}" dt="2023-03-08T21:37:03.019" v="68" actId="11529"/>
          <ac:spMkLst>
            <pc:docMk/>
            <pc:sldMk cId="1219604701" sldId="268"/>
            <ac:spMk id="9" creationId="{E675F1C8-D5CC-0439-EEEF-987D70E42A82}"/>
          </ac:spMkLst>
        </pc:spChg>
        <pc:spChg chg="add mod">
          <ac:chgData name="Cochran, Rhonda Ann" userId="77762d57-64d1-421d-84e1-21ae329930e3" providerId="ADAL" clId="{DF5E1C0C-110A-4BC4-9B63-FAE68A75DF1C}" dt="2023-03-08T21:37:16.767" v="73" actId="1076"/>
          <ac:spMkLst>
            <pc:docMk/>
            <pc:sldMk cId="1219604701" sldId="268"/>
            <ac:spMk id="11" creationId="{C059C61F-83D0-866C-76BA-C58B51A7675F}"/>
          </ac:spMkLst>
        </pc:spChg>
        <pc:spChg chg="del mod">
          <ac:chgData name="Cochran, Rhonda Ann" userId="77762d57-64d1-421d-84e1-21ae329930e3" providerId="ADAL" clId="{DF5E1C0C-110A-4BC4-9B63-FAE68A75DF1C}" dt="2023-03-08T21:37:41.693" v="80" actId="478"/>
          <ac:spMkLst>
            <pc:docMk/>
            <pc:sldMk cId="1219604701" sldId="268"/>
            <ac:spMk id="13" creationId="{885BB135-A4EF-9EF6-1F3C-5B7E7417D59C}"/>
          </ac:spMkLst>
        </pc:spChg>
        <pc:spChg chg="del mod">
          <ac:chgData name="Cochran, Rhonda Ann" userId="77762d57-64d1-421d-84e1-21ae329930e3" providerId="ADAL" clId="{DF5E1C0C-110A-4BC4-9B63-FAE68A75DF1C}" dt="2023-03-08T21:37:54.077" v="85" actId="478"/>
          <ac:spMkLst>
            <pc:docMk/>
            <pc:sldMk cId="1219604701" sldId="268"/>
            <ac:spMk id="15" creationId="{4F237E15-485A-2577-652A-606A5A73B0E8}"/>
          </ac:spMkLst>
        </pc:spChg>
        <pc:spChg chg="add del mod">
          <ac:chgData name="Cochran, Rhonda Ann" userId="77762d57-64d1-421d-84e1-21ae329930e3" providerId="ADAL" clId="{DF5E1C0C-110A-4BC4-9B63-FAE68A75DF1C}" dt="2023-03-08T21:37:44.157" v="82"/>
          <ac:spMkLst>
            <pc:docMk/>
            <pc:sldMk cId="1219604701" sldId="268"/>
            <ac:spMk id="16" creationId="{FB050851-2A98-6D0D-4427-CF349DDF32E4}"/>
          </ac:spMkLst>
        </pc:spChg>
        <pc:spChg chg="add mod">
          <ac:chgData name="Cochran, Rhonda Ann" userId="77762d57-64d1-421d-84e1-21ae329930e3" providerId="ADAL" clId="{DF5E1C0C-110A-4BC4-9B63-FAE68A75DF1C}" dt="2023-03-08T21:37:52.079" v="84" actId="1076"/>
          <ac:spMkLst>
            <pc:docMk/>
            <pc:sldMk cId="1219604701" sldId="268"/>
            <ac:spMk id="17" creationId="{B278A8AE-C5BC-BB9E-1983-DB8095500194}"/>
          </ac:spMkLst>
        </pc:spChg>
        <pc:spChg chg="add mod">
          <ac:chgData name="Cochran, Rhonda Ann" userId="77762d57-64d1-421d-84e1-21ae329930e3" providerId="ADAL" clId="{DF5E1C0C-110A-4BC4-9B63-FAE68A75DF1C}" dt="2023-03-08T21:38:11.473" v="89" actId="1076"/>
          <ac:spMkLst>
            <pc:docMk/>
            <pc:sldMk cId="1219604701" sldId="268"/>
            <ac:spMk id="18" creationId="{2B7C9BDE-8AE6-150A-A10D-4D5489C66EEE}"/>
          </ac:spMkLst>
        </pc:spChg>
        <pc:spChg chg="add mod">
          <ac:chgData name="Cochran, Rhonda Ann" userId="77762d57-64d1-421d-84e1-21ae329930e3" providerId="ADAL" clId="{DF5E1C0C-110A-4BC4-9B63-FAE68A75DF1C}" dt="2023-03-08T21:38:25.580" v="93" actId="1076"/>
          <ac:spMkLst>
            <pc:docMk/>
            <pc:sldMk cId="1219604701" sldId="268"/>
            <ac:spMk id="20" creationId="{B7F67714-CB3E-289E-3F0D-1353CCBA14C1}"/>
          </ac:spMkLst>
        </pc:spChg>
        <pc:picChg chg="add del mod">
          <ac:chgData name="Cochran, Rhonda Ann" userId="77762d57-64d1-421d-84e1-21ae329930e3" providerId="ADAL" clId="{DF5E1C0C-110A-4BC4-9B63-FAE68A75DF1C}" dt="2023-03-08T21:36:19.458" v="57" actId="478"/>
          <ac:picMkLst>
            <pc:docMk/>
            <pc:sldMk cId="1219604701" sldId="268"/>
            <ac:picMk id="3" creationId="{21AE9878-069E-2F04-1CA4-BC6DAD70C6FE}"/>
          </ac:picMkLst>
        </pc:picChg>
        <pc:picChg chg="add mod">
          <ac:chgData name="Cochran, Rhonda Ann" userId="77762d57-64d1-421d-84e1-21ae329930e3" providerId="ADAL" clId="{DF5E1C0C-110A-4BC4-9B63-FAE68A75DF1C}" dt="2023-03-08T21:36:44.265" v="65" actId="1440"/>
          <ac:picMkLst>
            <pc:docMk/>
            <pc:sldMk cId="1219604701" sldId="268"/>
            <ac:picMk id="8" creationId="{1A0F0B64-8833-57B3-0E91-D25D2C95D2EA}"/>
          </ac:picMkLst>
        </pc:picChg>
        <pc:picChg chg="mod">
          <ac:chgData name="Cochran, Rhonda Ann" userId="77762d57-64d1-421d-84e1-21ae329930e3" providerId="ADAL" clId="{DF5E1C0C-110A-4BC4-9B63-FAE68A75DF1C}" dt="2023-03-08T21:30:47.371" v="3" actId="1076"/>
          <ac:picMkLst>
            <pc:docMk/>
            <pc:sldMk cId="1219604701" sldId="268"/>
            <ac:picMk id="10" creationId="{BE4730DD-3267-B7E9-B328-36FAA198255C}"/>
          </ac:picMkLst>
        </pc:picChg>
        <pc:picChg chg="del">
          <ac:chgData name="Cochran, Rhonda Ann" userId="77762d57-64d1-421d-84e1-21ae329930e3" providerId="ADAL" clId="{DF5E1C0C-110A-4BC4-9B63-FAE68A75DF1C}" dt="2023-03-08T21:35:07.318" v="40" actId="478"/>
          <ac:picMkLst>
            <pc:docMk/>
            <pc:sldMk cId="1219604701" sldId="268"/>
            <ac:picMk id="12" creationId="{FFF17A96-3D07-C163-D6B4-20AA486B4832}"/>
          </ac:picMkLst>
        </pc:picChg>
        <pc:picChg chg="mod">
          <ac:chgData name="Cochran, Rhonda Ann" userId="77762d57-64d1-421d-84e1-21ae329930e3" providerId="ADAL" clId="{DF5E1C0C-110A-4BC4-9B63-FAE68A75DF1C}" dt="2023-03-08T21:38:08.346" v="88" actId="1076"/>
          <ac:picMkLst>
            <pc:docMk/>
            <pc:sldMk cId="1219604701" sldId="268"/>
            <ac:picMk id="14" creationId="{5AF850ED-2626-C11E-5BCC-7B43A07F84E3}"/>
          </ac:picMkLst>
        </pc:picChg>
        <pc:picChg chg="add mod">
          <ac:chgData name="Cochran, Rhonda Ann" userId="77762d57-64d1-421d-84e1-21ae329930e3" providerId="ADAL" clId="{DF5E1C0C-110A-4BC4-9B63-FAE68A75DF1C}" dt="2023-03-08T21:38:18.060" v="91" actId="1076"/>
          <ac:picMkLst>
            <pc:docMk/>
            <pc:sldMk cId="1219604701" sldId="268"/>
            <ac:picMk id="19" creationId="{16FE48AE-3170-8108-7DE4-D494E3059273}"/>
          </ac:picMkLst>
        </pc:picChg>
      </pc:sldChg>
      <pc:sldChg chg="add del setBg">
        <pc:chgData name="Cochran, Rhonda Ann" userId="77762d57-64d1-421d-84e1-21ae329930e3" providerId="ADAL" clId="{DF5E1C0C-110A-4BC4-9B63-FAE68A75DF1C}" dt="2023-03-08T21:38:59.681" v="95" actId="2696"/>
        <pc:sldMkLst>
          <pc:docMk/>
          <pc:sldMk cId="520118639" sldId="269"/>
        </pc:sldMkLst>
      </pc:sldChg>
      <pc:sldChg chg="modSp add del mod setBg">
        <pc:chgData name="Cochran, Rhonda Ann" userId="77762d57-64d1-421d-84e1-21ae329930e3" providerId="ADAL" clId="{DF5E1C0C-110A-4BC4-9B63-FAE68A75DF1C}" dt="2023-03-08T21:39:21.252" v="99" actId="2696"/>
        <pc:sldMkLst>
          <pc:docMk/>
          <pc:sldMk cId="1130041938" sldId="269"/>
        </pc:sldMkLst>
        <pc:picChg chg="mod">
          <ac:chgData name="Cochran, Rhonda Ann" userId="77762d57-64d1-421d-84e1-21ae329930e3" providerId="ADAL" clId="{DF5E1C0C-110A-4BC4-9B63-FAE68A75DF1C}" dt="2023-03-08T21:39:12.523" v="98" actId="1076"/>
          <ac:picMkLst>
            <pc:docMk/>
            <pc:sldMk cId="1130041938" sldId="269"/>
            <ac:picMk id="7" creationId="{EEA55411-B4C0-5CBF-5EA1-74D2A0D59DEA}"/>
          </ac:picMkLst>
        </pc:picChg>
        <pc:picChg chg="mod">
          <ac:chgData name="Cochran, Rhonda Ann" userId="77762d57-64d1-421d-84e1-21ae329930e3" providerId="ADAL" clId="{DF5E1C0C-110A-4BC4-9B63-FAE68A75DF1C}" dt="2023-03-08T21:39:11.259" v="97" actId="1076"/>
          <ac:picMkLst>
            <pc:docMk/>
            <pc:sldMk cId="1130041938" sldId="269"/>
            <ac:picMk id="10" creationId="{09FDA6BD-AE63-C33F-A0E3-D78F87501C48}"/>
          </ac:picMkLst>
        </pc:picChg>
      </pc:sldChg>
      <pc:sldChg chg="addSp delSp modSp add mod ord">
        <pc:chgData name="Cochran, Rhonda Ann" userId="77762d57-64d1-421d-84e1-21ae329930e3" providerId="ADAL" clId="{DF5E1C0C-110A-4BC4-9B63-FAE68A75DF1C}" dt="2023-03-08T21:43:33.831" v="126" actId="1440"/>
        <pc:sldMkLst>
          <pc:docMk/>
          <pc:sldMk cId="2513304146" sldId="269"/>
        </pc:sldMkLst>
        <pc:spChg chg="mod">
          <ac:chgData name="Cochran, Rhonda Ann" userId="77762d57-64d1-421d-84e1-21ae329930e3" providerId="ADAL" clId="{DF5E1C0C-110A-4BC4-9B63-FAE68A75DF1C}" dt="2023-03-08T21:39:38.741" v="103"/>
          <ac:spMkLst>
            <pc:docMk/>
            <pc:sldMk cId="2513304146" sldId="269"/>
            <ac:spMk id="5" creationId="{44B7E921-4FB7-284B-9679-627B0D7126F5}"/>
          </ac:spMkLst>
        </pc:spChg>
        <pc:spChg chg="mod">
          <ac:chgData name="Cochran, Rhonda Ann" userId="77762d57-64d1-421d-84e1-21ae329930e3" providerId="ADAL" clId="{DF5E1C0C-110A-4BC4-9B63-FAE68A75DF1C}" dt="2023-03-08T21:39:50.689" v="105" actId="14100"/>
          <ac:spMkLst>
            <pc:docMk/>
            <pc:sldMk cId="2513304146" sldId="269"/>
            <ac:spMk id="6" creationId="{A87927AC-8429-D242-9F31-193EE99C1A6C}"/>
          </ac:spMkLst>
        </pc:spChg>
        <pc:spChg chg="add mod">
          <ac:chgData name="Cochran, Rhonda Ann" userId="77762d57-64d1-421d-84e1-21ae329930e3" providerId="ADAL" clId="{DF5E1C0C-110A-4BC4-9B63-FAE68A75DF1C}" dt="2023-03-08T21:43:00.930" v="119" actId="208"/>
          <ac:spMkLst>
            <pc:docMk/>
            <pc:sldMk cId="2513304146" sldId="269"/>
            <ac:spMk id="8" creationId="{A20D36E4-21C7-73D8-70DE-55E36318ACF1}"/>
          </ac:spMkLst>
        </pc:spChg>
        <pc:spChg chg="add mod">
          <ac:chgData name="Cochran, Rhonda Ann" userId="77762d57-64d1-421d-84e1-21ae329930e3" providerId="ADAL" clId="{DF5E1C0C-110A-4BC4-9B63-FAE68A75DF1C}" dt="2023-03-08T21:43:27.873" v="125" actId="1076"/>
          <ac:spMkLst>
            <pc:docMk/>
            <pc:sldMk cId="2513304146" sldId="269"/>
            <ac:spMk id="11" creationId="{E86ACBAD-A1CF-FE06-C783-76583D3EDF0F}"/>
          </ac:spMkLst>
        </pc:spChg>
        <pc:picChg chg="add del mod">
          <ac:chgData name="Cochran, Rhonda Ann" userId="77762d57-64d1-421d-84e1-21ae329930e3" providerId="ADAL" clId="{DF5E1C0C-110A-4BC4-9B63-FAE68A75DF1C}" dt="2023-03-08T21:42:24.641" v="113" actId="478"/>
          <ac:picMkLst>
            <pc:docMk/>
            <pc:sldMk cId="2513304146" sldId="269"/>
            <ac:picMk id="3" creationId="{03086543-794B-DB9E-A2DF-E55477405414}"/>
          </ac:picMkLst>
        </pc:picChg>
        <pc:picChg chg="add mod">
          <ac:chgData name="Cochran, Rhonda Ann" userId="77762d57-64d1-421d-84e1-21ae329930e3" providerId="ADAL" clId="{DF5E1C0C-110A-4BC4-9B63-FAE68A75DF1C}" dt="2023-03-08T21:43:33.831" v="126" actId="1440"/>
          <ac:picMkLst>
            <pc:docMk/>
            <pc:sldMk cId="2513304146" sldId="269"/>
            <ac:picMk id="7" creationId="{B9F61492-437F-EEFD-AA68-AB687F3B202A}"/>
          </ac:picMkLst>
        </pc:picChg>
        <pc:picChg chg="del mod">
          <ac:chgData name="Cochran, Rhonda Ann" userId="77762d57-64d1-421d-84e1-21ae329930e3" providerId="ADAL" clId="{DF5E1C0C-110A-4BC4-9B63-FAE68A75DF1C}" dt="2023-03-08T21:41:43.845" v="107" actId="478"/>
          <ac:picMkLst>
            <pc:docMk/>
            <pc:sldMk cId="2513304146" sldId="269"/>
            <ac:picMk id="9" creationId="{9DD0C3AB-4945-DAEE-7445-91EEEABC1AD4}"/>
          </ac:picMkLst>
        </pc:picChg>
        <pc:picChg chg="add mod">
          <ac:chgData name="Cochran, Rhonda Ann" userId="77762d57-64d1-421d-84e1-21ae329930e3" providerId="ADAL" clId="{DF5E1C0C-110A-4BC4-9B63-FAE68A75DF1C}" dt="2023-03-08T21:43:19.002" v="123" actId="1076"/>
          <ac:picMkLst>
            <pc:docMk/>
            <pc:sldMk cId="2513304146" sldId="269"/>
            <ac:picMk id="10" creationId="{AFE1B308-40F2-9923-04B7-CC30A2C0058D}"/>
          </ac:picMkLst>
        </pc:picChg>
      </pc:sldChg>
      <pc:sldChg chg="addSp delSp modSp add mod">
        <pc:chgData name="Cochran, Rhonda Ann" userId="77762d57-64d1-421d-84e1-21ae329930e3" providerId="ADAL" clId="{DF5E1C0C-110A-4BC4-9B63-FAE68A75DF1C}" dt="2023-03-08T21:47:08.648" v="155" actId="1440"/>
        <pc:sldMkLst>
          <pc:docMk/>
          <pc:sldMk cId="3735821338" sldId="270"/>
        </pc:sldMkLst>
        <pc:spChg chg="add mod">
          <ac:chgData name="Cochran, Rhonda Ann" userId="77762d57-64d1-421d-84e1-21ae329930e3" providerId="ADAL" clId="{DF5E1C0C-110A-4BC4-9B63-FAE68A75DF1C}" dt="2023-03-08T21:44:37.501" v="133" actId="1076"/>
          <ac:spMkLst>
            <pc:docMk/>
            <pc:sldMk cId="3735821338" sldId="270"/>
            <ac:spMk id="2" creationId="{2C491B94-FC19-7A99-E986-53D946175A70}"/>
          </ac:spMkLst>
        </pc:spChg>
        <pc:spChg chg="mod">
          <ac:chgData name="Cochran, Rhonda Ann" userId="77762d57-64d1-421d-84e1-21ae329930e3" providerId="ADAL" clId="{DF5E1C0C-110A-4BC4-9B63-FAE68A75DF1C}" dt="2023-03-08T21:43:57.483" v="128"/>
          <ac:spMkLst>
            <pc:docMk/>
            <pc:sldMk cId="3735821338" sldId="270"/>
            <ac:spMk id="5" creationId="{44B7E921-4FB7-284B-9679-627B0D7126F5}"/>
          </ac:spMkLst>
        </pc:spChg>
        <pc:spChg chg="mod">
          <ac:chgData name="Cochran, Rhonda Ann" userId="77762d57-64d1-421d-84e1-21ae329930e3" providerId="ADAL" clId="{DF5E1C0C-110A-4BC4-9B63-FAE68A75DF1C}" dt="2023-03-08T21:44:43.567" v="136" actId="1076"/>
          <ac:spMkLst>
            <pc:docMk/>
            <pc:sldMk cId="3735821338" sldId="270"/>
            <ac:spMk id="6" creationId="{A87927AC-8429-D242-9F31-193EE99C1A6C}"/>
          </ac:spMkLst>
        </pc:spChg>
        <pc:spChg chg="add mod">
          <ac:chgData name="Cochran, Rhonda Ann" userId="77762d57-64d1-421d-84e1-21ae329930e3" providerId="ADAL" clId="{DF5E1C0C-110A-4BC4-9B63-FAE68A75DF1C}" dt="2023-03-08T21:45:01.034" v="141" actId="1076"/>
          <ac:spMkLst>
            <pc:docMk/>
            <pc:sldMk cId="3735821338" sldId="270"/>
            <ac:spMk id="9" creationId="{56964ED3-3169-276C-83A1-58B9A4006C53}"/>
          </ac:spMkLst>
        </pc:spChg>
        <pc:spChg chg="del mod">
          <ac:chgData name="Cochran, Rhonda Ann" userId="77762d57-64d1-421d-84e1-21ae329930e3" providerId="ADAL" clId="{DF5E1C0C-110A-4BC4-9B63-FAE68A75DF1C}" dt="2023-03-08T21:44:31.135" v="131" actId="478"/>
          <ac:spMkLst>
            <pc:docMk/>
            <pc:sldMk cId="3735821338" sldId="270"/>
            <ac:spMk id="11" creationId="{E86ACBAD-A1CF-FE06-C783-76583D3EDF0F}"/>
          </ac:spMkLst>
        </pc:spChg>
        <pc:spChg chg="add mod">
          <ac:chgData name="Cochran, Rhonda Ann" userId="77762d57-64d1-421d-84e1-21ae329930e3" providerId="ADAL" clId="{DF5E1C0C-110A-4BC4-9B63-FAE68A75DF1C}" dt="2023-03-08T21:45:19.210" v="146" actId="1076"/>
          <ac:spMkLst>
            <pc:docMk/>
            <pc:sldMk cId="3735821338" sldId="270"/>
            <ac:spMk id="12" creationId="{ACB1E247-8D97-2F7F-1967-EC43D3618248}"/>
          </ac:spMkLst>
        </pc:spChg>
        <pc:picChg chg="add mod">
          <ac:chgData name="Cochran, Rhonda Ann" userId="77762d57-64d1-421d-84e1-21ae329930e3" providerId="ADAL" clId="{DF5E1C0C-110A-4BC4-9B63-FAE68A75DF1C}" dt="2023-03-08T21:44:47.912" v="137" actId="1076"/>
          <ac:picMkLst>
            <pc:docMk/>
            <pc:sldMk cId="3735821338" sldId="270"/>
            <ac:picMk id="3" creationId="{AD9243AD-E951-E646-6313-7C84F823FA1E}"/>
          </ac:picMkLst>
        </pc:picChg>
        <pc:picChg chg="add mod">
          <ac:chgData name="Cochran, Rhonda Ann" userId="77762d57-64d1-421d-84e1-21ae329930e3" providerId="ADAL" clId="{DF5E1C0C-110A-4BC4-9B63-FAE68A75DF1C}" dt="2023-03-08T21:45:06.281" v="142" actId="1076"/>
          <ac:picMkLst>
            <pc:docMk/>
            <pc:sldMk cId="3735821338" sldId="270"/>
            <ac:picMk id="4" creationId="{8CB71A8B-19ED-D1E2-7378-C6B35E52EA20}"/>
          </ac:picMkLst>
        </pc:picChg>
        <pc:picChg chg="del mod">
          <ac:chgData name="Cochran, Rhonda Ann" userId="77762d57-64d1-421d-84e1-21ae329930e3" providerId="ADAL" clId="{DF5E1C0C-110A-4BC4-9B63-FAE68A75DF1C}" dt="2023-03-08T21:46:59.385" v="151" actId="478"/>
          <ac:picMkLst>
            <pc:docMk/>
            <pc:sldMk cId="3735821338" sldId="270"/>
            <ac:picMk id="7" creationId="{B9F61492-437F-EEFD-AA68-AB687F3B202A}"/>
          </ac:picMkLst>
        </pc:picChg>
        <pc:picChg chg="add del">
          <ac:chgData name="Cochran, Rhonda Ann" userId="77762d57-64d1-421d-84e1-21ae329930e3" providerId="ADAL" clId="{DF5E1C0C-110A-4BC4-9B63-FAE68A75DF1C}" dt="2023-03-08T21:46:21.776" v="148" actId="478"/>
          <ac:picMkLst>
            <pc:docMk/>
            <pc:sldMk cId="3735821338" sldId="270"/>
            <ac:picMk id="14" creationId="{4ECE9AA5-5182-46D2-F4EC-3E935C21FECC}"/>
          </ac:picMkLst>
        </pc:picChg>
        <pc:picChg chg="add mod">
          <ac:chgData name="Cochran, Rhonda Ann" userId="77762d57-64d1-421d-84e1-21ae329930e3" providerId="ADAL" clId="{DF5E1C0C-110A-4BC4-9B63-FAE68A75DF1C}" dt="2023-03-08T21:47:08.648" v="155" actId="1440"/>
          <ac:picMkLst>
            <pc:docMk/>
            <pc:sldMk cId="3735821338" sldId="270"/>
            <ac:picMk id="16" creationId="{508F5DF4-1A91-C854-B8B8-EA72F47FB2B2}"/>
          </ac:picMkLst>
        </pc:picChg>
      </pc:sldChg>
      <pc:sldChg chg="addSp delSp modSp add mod">
        <pc:chgData name="Cochran, Rhonda Ann" userId="77762d57-64d1-421d-84e1-21ae329930e3" providerId="ADAL" clId="{DF5E1C0C-110A-4BC4-9B63-FAE68A75DF1C}" dt="2023-03-09T15:46:40.643" v="546" actId="20577"/>
        <pc:sldMkLst>
          <pc:docMk/>
          <pc:sldMk cId="4148417370" sldId="271"/>
        </pc:sldMkLst>
        <pc:spChg chg="del mod">
          <ac:chgData name="Cochran, Rhonda Ann" userId="77762d57-64d1-421d-84e1-21ae329930e3" providerId="ADAL" clId="{DF5E1C0C-110A-4BC4-9B63-FAE68A75DF1C}" dt="2023-03-08T21:48:35.510" v="171" actId="478"/>
          <ac:spMkLst>
            <pc:docMk/>
            <pc:sldMk cId="4148417370" sldId="271"/>
            <ac:spMk id="2" creationId="{2C491B94-FC19-7A99-E986-53D946175A70}"/>
          </ac:spMkLst>
        </pc:spChg>
        <pc:spChg chg="mod">
          <ac:chgData name="Cochran, Rhonda Ann" userId="77762d57-64d1-421d-84e1-21ae329930e3" providerId="ADAL" clId="{DF5E1C0C-110A-4BC4-9B63-FAE68A75DF1C}" dt="2023-03-08T21:47:36.693" v="157"/>
          <ac:spMkLst>
            <pc:docMk/>
            <pc:sldMk cId="4148417370" sldId="271"/>
            <ac:spMk id="5" creationId="{44B7E921-4FB7-284B-9679-627B0D7126F5}"/>
          </ac:spMkLst>
        </pc:spChg>
        <pc:spChg chg="mod">
          <ac:chgData name="Cochran, Rhonda Ann" userId="77762d57-64d1-421d-84e1-21ae329930e3" providerId="ADAL" clId="{DF5E1C0C-110A-4BC4-9B63-FAE68A75DF1C}" dt="2023-03-08T21:48:01.720" v="162" actId="14100"/>
          <ac:spMkLst>
            <pc:docMk/>
            <pc:sldMk cId="4148417370" sldId="271"/>
            <ac:spMk id="6" creationId="{A87927AC-8429-D242-9F31-193EE99C1A6C}"/>
          </ac:spMkLst>
        </pc:spChg>
        <pc:spChg chg="del mod">
          <ac:chgData name="Cochran, Rhonda Ann" userId="77762d57-64d1-421d-84e1-21ae329930e3" providerId="ADAL" clId="{DF5E1C0C-110A-4BC4-9B63-FAE68A75DF1C}" dt="2023-03-08T21:48:38.341" v="174" actId="478"/>
          <ac:spMkLst>
            <pc:docMk/>
            <pc:sldMk cId="4148417370" sldId="271"/>
            <ac:spMk id="9" creationId="{56964ED3-3169-276C-83A1-58B9A4006C53}"/>
          </ac:spMkLst>
        </pc:spChg>
        <pc:spChg chg="del mod">
          <ac:chgData name="Cochran, Rhonda Ann" userId="77762d57-64d1-421d-84e1-21ae329930e3" providerId="ADAL" clId="{DF5E1C0C-110A-4BC4-9B63-FAE68A75DF1C}" dt="2023-03-08T21:48:40.994" v="177" actId="478"/>
          <ac:spMkLst>
            <pc:docMk/>
            <pc:sldMk cId="4148417370" sldId="271"/>
            <ac:spMk id="12" creationId="{ACB1E247-8D97-2F7F-1967-EC43D3618248}"/>
          </ac:spMkLst>
        </pc:spChg>
        <pc:spChg chg="add mod">
          <ac:chgData name="Cochran, Rhonda Ann" userId="77762d57-64d1-421d-84e1-21ae329930e3" providerId="ADAL" clId="{DF5E1C0C-110A-4BC4-9B63-FAE68A75DF1C}" dt="2023-03-09T15:46:40.643" v="546" actId="20577"/>
          <ac:spMkLst>
            <pc:docMk/>
            <pc:sldMk cId="4148417370" sldId="271"/>
            <ac:spMk id="13" creationId="{B2B00152-919F-CA9F-FD37-7157C3281D2D}"/>
          </ac:spMkLst>
        </pc:spChg>
        <pc:spChg chg="add mod">
          <ac:chgData name="Cochran, Rhonda Ann" userId="77762d57-64d1-421d-84e1-21ae329930e3" providerId="ADAL" clId="{DF5E1C0C-110A-4BC4-9B63-FAE68A75DF1C}" dt="2023-03-08T21:48:45.836" v="178" actId="1076"/>
          <ac:spMkLst>
            <pc:docMk/>
            <pc:sldMk cId="4148417370" sldId="271"/>
            <ac:spMk id="14" creationId="{58951C63-7BAE-F99F-A79B-26726033904B}"/>
          </ac:spMkLst>
        </pc:spChg>
        <pc:picChg chg="del">
          <ac:chgData name="Cochran, Rhonda Ann" userId="77762d57-64d1-421d-84e1-21ae329930e3" providerId="ADAL" clId="{DF5E1C0C-110A-4BC4-9B63-FAE68A75DF1C}" dt="2023-03-08T21:48:36.404" v="172" actId="478"/>
          <ac:picMkLst>
            <pc:docMk/>
            <pc:sldMk cId="4148417370" sldId="271"/>
            <ac:picMk id="3" creationId="{AD9243AD-E951-E646-6313-7C84F823FA1E}"/>
          </ac:picMkLst>
        </pc:picChg>
        <pc:picChg chg="del">
          <ac:chgData name="Cochran, Rhonda Ann" userId="77762d57-64d1-421d-84e1-21ae329930e3" providerId="ADAL" clId="{DF5E1C0C-110A-4BC4-9B63-FAE68A75DF1C}" dt="2023-03-08T21:48:39.174" v="175" actId="478"/>
          <ac:picMkLst>
            <pc:docMk/>
            <pc:sldMk cId="4148417370" sldId="271"/>
            <ac:picMk id="4" creationId="{8CB71A8B-19ED-D1E2-7378-C6B35E52EA20}"/>
          </ac:picMkLst>
        </pc:picChg>
        <pc:picChg chg="add mod">
          <ac:chgData name="Cochran, Rhonda Ann" userId="77762d57-64d1-421d-84e1-21ae329930e3" providerId="ADAL" clId="{DF5E1C0C-110A-4BC4-9B63-FAE68A75DF1C}" dt="2023-03-08T21:48:52.240" v="180" actId="1076"/>
          <ac:picMkLst>
            <pc:docMk/>
            <pc:sldMk cId="4148417370" sldId="271"/>
            <ac:picMk id="7" creationId="{685A30A9-10EA-A414-C575-0BACE436FDD2}"/>
          </ac:picMkLst>
        </pc:picChg>
        <pc:picChg chg="add del mod">
          <ac:chgData name="Cochran, Rhonda Ann" userId="77762d57-64d1-421d-84e1-21ae329930e3" providerId="ADAL" clId="{DF5E1C0C-110A-4BC4-9B63-FAE68A75DF1C}" dt="2023-03-08T21:48:10.496" v="165" actId="478"/>
          <ac:picMkLst>
            <pc:docMk/>
            <pc:sldMk cId="4148417370" sldId="271"/>
            <ac:picMk id="11" creationId="{831D9126-CFB0-D1E6-962B-7BE2A57526EC}"/>
          </ac:picMkLst>
        </pc:picChg>
        <pc:picChg chg="del">
          <ac:chgData name="Cochran, Rhonda Ann" userId="77762d57-64d1-421d-84e1-21ae329930e3" providerId="ADAL" clId="{DF5E1C0C-110A-4BC4-9B63-FAE68A75DF1C}" dt="2023-03-08T21:47:55.299" v="159" actId="478"/>
          <ac:picMkLst>
            <pc:docMk/>
            <pc:sldMk cId="4148417370" sldId="271"/>
            <ac:picMk id="16" creationId="{508F5DF4-1A91-C854-B8B8-EA72F47FB2B2}"/>
          </ac:picMkLst>
        </pc:picChg>
      </pc:sldChg>
      <pc:sldChg chg="addSp delSp modSp add mod">
        <pc:chgData name="Cochran, Rhonda Ann" userId="77762d57-64d1-421d-84e1-21ae329930e3" providerId="ADAL" clId="{DF5E1C0C-110A-4BC4-9B63-FAE68A75DF1C}" dt="2023-03-09T15:47:27.725" v="550" actId="20577"/>
        <pc:sldMkLst>
          <pc:docMk/>
          <pc:sldMk cId="3041525326" sldId="272"/>
        </pc:sldMkLst>
        <pc:spChg chg="add del mod">
          <ac:chgData name="Cochran, Rhonda Ann" userId="77762d57-64d1-421d-84e1-21ae329930e3" providerId="ADAL" clId="{DF5E1C0C-110A-4BC4-9B63-FAE68A75DF1C}" dt="2023-03-08T21:49:28.253" v="185"/>
          <ac:spMkLst>
            <pc:docMk/>
            <pc:sldMk cId="3041525326" sldId="272"/>
            <ac:spMk id="2" creationId="{6C5D1227-4F4E-DF44-2ADF-5A780C89C876}"/>
          </ac:spMkLst>
        </pc:spChg>
        <pc:spChg chg="add mod">
          <ac:chgData name="Cochran, Rhonda Ann" userId="77762d57-64d1-421d-84e1-21ae329930e3" providerId="ADAL" clId="{DF5E1C0C-110A-4BC4-9B63-FAE68A75DF1C}" dt="2023-03-09T15:47:27.725" v="550" actId="20577"/>
          <ac:spMkLst>
            <pc:docMk/>
            <pc:sldMk cId="3041525326" sldId="272"/>
            <ac:spMk id="4" creationId="{7859F06F-F9D5-926B-E04B-C28F37294845}"/>
          </ac:spMkLst>
        </pc:spChg>
        <pc:spChg chg="mod">
          <ac:chgData name="Cochran, Rhonda Ann" userId="77762d57-64d1-421d-84e1-21ae329930e3" providerId="ADAL" clId="{DF5E1C0C-110A-4BC4-9B63-FAE68A75DF1C}" dt="2023-03-08T21:49:41.022" v="191"/>
          <ac:spMkLst>
            <pc:docMk/>
            <pc:sldMk cId="3041525326" sldId="272"/>
            <ac:spMk id="5" creationId="{44B7E921-4FB7-284B-9679-627B0D7126F5}"/>
          </ac:spMkLst>
        </pc:spChg>
        <pc:spChg chg="mod">
          <ac:chgData name="Cochran, Rhonda Ann" userId="77762d57-64d1-421d-84e1-21ae329930e3" providerId="ADAL" clId="{DF5E1C0C-110A-4BC4-9B63-FAE68A75DF1C}" dt="2023-03-09T15:47:13.502" v="547" actId="33524"/>
          <ac:spMkLst>
            <pc:docMk/>
            <pc:sldMk cId="3041525326" sldId="272"/>
            <ac:spMk id="6" creationId="{A87927AC-8429-D242-9F31-193EE99C1A6C}"/>
          </ac:spMkLst>
        </pc:spChg>
        <pc:spChg chg="add mod">
          <ac:chgData name="Cochran, Rhonda Ann" userId="77762d57-64d1-421d-84e1-21ae329930e3" providerId="ADAL" clId="{DF5E1C0C-110A-4BC4-9B63-FAE68A75DF1C}" dt="2023-03-08T21:50:20.969" v="201" actId="1076"/>
          <ac:spMkLst>
            <pc:docMk/>
            <pc:sldMk cId="3041525326" sldId="272"/>
            <ac:spMk id="9" creationId="{4AE2E634-CFDE-1C5C-0D0E-AD2E7D3E5DA5}"/>
          </ac:spMkLst>
        </pc:spChg>
        <pc:spChg chg="del">
          <ac:chgData name="Cochran, Rhonda Ann" userId="77762d57-64d1-421d-84e1-21ae329930e3" providerId="ADAL" clId="{DF5E1C0C-110A-4BC4-9B63-FAE68A75DF1C}" dt="2023-03-08T21:50:00.263" v="196" actId="478"/>
          <ac:spMkLst>
            <pc:docMk/>
            <pc:sldMk cId="3041525326" sldId="272"/>
            <ac:spMk id="13" creationId="{B2B00152-919F-CA9F-FD37-7157C3281D2D}"/>
          </ac:spMkLst>
        </pc:spChg>
        <pc:spChg chg="del">
          <ac:chgData name="Cochran, Rhonda Ann" userId="77762d57-64d1-421d-84e1-21ae329930e3" providerId="ADAL" clId="{DF5E1C0C-110A-4BC4-9B63-FAE68A75DF1C}" dt="2023-03-08T21:50:13.932" v="199" actId="478"/>
          <ac:spMkLst>
            <pc:docMk/>
            <pc:sldMk cId="3041525326" sldId="272"/>
            <ac:spMk id="14" creationId="{58951C63-7BAE-F99F-A79B-26726033904B}"/>
          </ac:spMkLst>
        </pc:spChg>
        <pc:spChg chg="add mod">
          <ac:chgData name="Cochran, Rhonda Ann" userId="77762d57-64d1-421d-84e1-21ae329930e3" providerId="ADAL" clId="{DF5E1C0C-110A-4BC4-9B63-FAE68A75DF1C}" dt="2023-03-08T21:53:01.255" v="231" actId="1582"/>
          <ac:spMkLst>
            <pc:docMk/>
            <pc:sldMk cId="3041525326" sldId="272"/>
            <ac:spMk id="15" creationId="{3A6771CC-CE0D-9E47-D4A1-DD3466AB9653}"/>
          </ac:spMkLst>
        </pc:spChg>
        <pc:spChg chg="add mod">
          <ac:chgData name="Cochran, Rhonda Ann" userId="77762d57-64d1-421d-84e1-21ae329930e3" providerId="ADAL" clId="{DF5E1C0C-110A-4BC4-9B63-FAE68A75DF1C}" dt="2023-03-08T21:53:27.814" v="236" actId="208"/>
          <ac:spMkLst>
            <pc:docMk/>
            <pc:sldMk cId="3041525326" sldId="272"/>
            <ac:spMk id="25" creationId="{94584C79-5F1B-BA1C-A23E-6A967A831295}"/>
          </ac:spMkLst>
        </pc:spChg>
        <pc:spChg chg="add mod">
          <ac:chgData name="Cochran, Rhonda Ann" userId="77762d57-64d1-421d-84e1-21ae329930e3" providerId="ADAL" clId="{DF5E1C0C-110A-4BC4-9B63-FAE68A75DF1C}" dt="2023-03-08T21:54:16.180" v="249" actId="14100"/>
          <ac:spMkLst>
            <pc:docMk/>
            <pc:sldMk cId="3041525326" sldId="272"/>
            <ac:spMk id="33" creationId="{50B4A5F4-451A-3F2A-59A5-4751CBB47588}"/>
          </ac:spMkLst>
        </pc:spChg>
        <pc:spChg chg="add mod">
          <ac:chgData name="Cochran, Rhonda Ann" userId="77762d57-64d1-421d-84e1-21ae329930e3" providerId="ADAL" clId="{DF5E1C0C-110A-4BC4-9B63-FAE68A75DF1C}" dt="2023-03-08T21:55:25.316" v="265" actId="1582"/>
          <ac:spMkLst>
            <pc:docMk/>
            <pc:sldMk cId="3041525326" sldId="272"/>
            <ac:spMk id="39" creationId="{95B1A37C-98D2-A729-2638-6A11760004A7}"/>
          </ac:spMkLst>
        </pc:spChg>
        <pc:picChg chg="add del">
          <ac:chgData name="Cochran, Rhonda Ann" userId="77762d57-64d1-421d-84e1-21ae329930e3" providerId="ADAL" clId="{DF5E1C0C-110A-4BC4-9B63-FAE68A75DF1C}" dt="2023-03-08T21:49:27.896" v="184"/>
          <ac:picMkLst>
            <pc:docMk/>
            <pc:sldMk cId="3041525326" sldId="272"/>
            <ac:picMk id="3" creationId="{3028B1E8-0662-AB0E-7434-CA47935C1411}"/>
          </ac:picMkLst>
        </pc:picChg>
        <pc:picChg chg="del mod">
          <ac:chgData name="Cochran, Rhonda Ann" userId="77762d57-64d1-421d-84e1-21ae329930e3" providerId="ADAL" clId="{DF5E1C0C-110A-4BC4-9B63-FAE68A75DF1C}" dt="2023-03-08T21:49:43.680" v="193" actId="478"/>
          <ac:picMkLst>
            <pc:docMk/>
            <pc:sldMk cId="3041525326" sldId="272"/>
            <ac:picMk id="7" creationId="{685A30A9-10EA-A414-C575-0BACE436FDD2}"/>
          </ac:picMkLst>
        </pc:picChg>
        <pc:picChg chg="add mod">
          <ac:chgData name="Cochran, Rhonda Ann" userId="77762d57-64d1-421d-84e1-21ae329930e3" providerId="ADAL" clId="{DF5E1C0C-110A-4BC4-9B63-FAE68A75DF1C}" dt="2023-03-09T15:26:15.993" v="405" actId="1440"/>
          <ac:picMkLst>
            <pc:docMk/>
            <pc:sldMk cId="3041525326" sldId="272"/>
            <ac:picMk id="12" creationId="{E2EC07A3-15EE-5121-A4CF-30666C8D5C61}"/>
          </ac:picMkLst>
        </pc:picChg>
        <pc:cxnChg chg="add mod">
          <ac:chgData name="Cochran, Rhonda Ann" userId="77762d57-64d1-421d-84e1-21ae329930e3" providerId="ADAL" clId="{DF5E1C0C-110A-4BC4-9B63-FAE68A75DF1C}" dt="2023-03-08T21:52:53.092" v="228" actId="14100"/>
          <ac:cxnSpMkLst>
            <pc:docMk/>
            <pc:sldMk cId="3041525326" sldId="272"/>
            <ac:cxnSpMk id="16" creationId="{C6A6CB39-B417-E451-28D9-493FD66ABD1D}"/>
          </ac:cxnSpMkLst>
        </pc:cxnChg>
        <pc:cxnChg chg="add del mod">
          <ac:chgData name="Cochran, Rhonda Ann" userId="77762d57-64d1-421d-84e1-21ae329930e3" providerId="ADAL" clId="{DF5E1C0C-110A-4BC4-9B63-FAE68A75DF1C}" dt="2023-03-08T21:53:36.575" v="239" actId="478"/>
          <ac:cxnSpMkLst>
            <pc:docMk/>
            <pc:sldMk cId="3041525326" sldId="272"/>
            <ac:cxnSpMk id="24" creationId="{D6F8E535-0445-DECB-52B5-822F5D8BD2BB}"/>
          </ac:cxnSpMkLst>
        </pc:cxnChg>
        <pc:cxnChg chg="add mod">
          <ac:chgData name="Cochran, Rhonda Ann" userId="77762d57-64d1-421d-84e1-21ae329930e3" providerId="ADAL" clId="{DF5E1C0C-110A-4BC4-9B63-FAE68A75DF1C}" dt="2023-03-08T21:53:57.550" v="246" actId="14100"/>
          <ac:cxnSpMkLst>
            <pc:docMk/>
            <pc:sldMk cId="3041525326" sldId="272"/>
            <ac:cxnSpMk id="27" creationId="{5D8F44A2-1D27-13BB-918E-1ACDEB1E6756}"/>
          </ac:cxnSpMkLst>
        </pc:cxnChg>
        <pc:cxnChg chg="add mod">
          <ac:chgData name="Cochran, Rhonda Ann" userId="77762d57-64d1-421d-84e1-21ae329930e3" providerId="ADAL" clId="{DF5E1C0C-110A-4BC4-9B63-FAE68A75DF1C}" dt="2023-03-08T21:54:45.799" v="256" actId="208"/>
          <ac:cxnSpMkLst>
            <pc:docMk/>
            <pc:sldMk cId="3041525326" sldId="272"/>
            <ac:cxnSpMk id="34" creationId="{635D8483-A5F8-E1AB-4DC7-70B6430815A6}"/>
          </ac:cxnSpMkLst>
        </pc:cxnChg>
      </pc:sldChg>
      <pc:sldChg chg="addSp delSp modSp add mod">
        <pc:chgData name="Cochran, Rhonda Ann" userId="77762d57-64d1-421d-84e1-21ae329930e3" providerId="ADAL" clId="{DF5E1C0C-110A-4BC4-9B63-FAE68A75DF1C}" dt="2023-03-08T21:58:11.572" v="301" actId="20577"/>
        <pc:sldMkLst>
          <pc:docMk/>
          <pc:sldMk cId="3477339972" sldId="273"/>
        </pc:sldMkLst>
        <pc:spChg chg="add mod">
          <ac:chgData name="Cochran, Rhonda Ann" userId="77762d57-64d1-421d-84e1-21ae329930e3" providerId="ADAL" clId="{DF5E1C0C-110A-4BC4-9B63-FAE68A75DF1C}" dt="2023-03-08T21:56:33.758" v="273" actId="1076"/>
          <ac:spMkLst>
            <pc:docMk/>
            <pc:sldMk cId="3477339972" sldId="273"/>
            <ac:spMk id="2" creationId="{C12A2799-CF42-D14C-18D1-9260628DD936}"/>
          </ac:spMkLst>
        </pc:spChg>
        <pc:spChg chg="del">
          <ac:chgData name="Cochran, Rhonda Ann" userId="77762d57-64d1-421d-84e1-21ae329930e3" providerId="ADAL" clId="{DF5E1C0C-110A-4BC4-9B63-FAE68A75DF1C}" dt="2023-03-08T21:56:42" v="276" actId="478"/>
          <ac:spMkLst>
            <pc:docMk/>
            <pc:sldMk cId="3477339972" sldId="273"/>
            <ac:spMk id="4" creationId="{7859F06F-F9D5-926B-E04B-C28F37294845}"/>
          </ac:spMkLst>
        </pc:spChg>
        <pc:spChg chg="mod">
          <ac:chgData name="Cochran, Rhonda Ann" userId="77762d57-64d1-421d-84e1-21ae329930e3" providerId="ADAL" clId="{DF5E1C0C-110A-4BC4-9B63-FAE68A75DF1C}" dt="2023-03-08T21:58:11.572" v="301" actId="20577"/>
          <ac:spMkLst>
            <pc:docMk/>
            <pc:sldMk cId="3477339972" sldId="273"/>
            <ac:spMk id="6" creationId="{A87927AC-8429-D242-9F31-193EE99C1A6C}"/>
          </ac:spMkLst>
        </pc:spChg>
        <pc:spChg chg="del mod">
          <ac:chgData name="Cochran, Rhonda Ann" userId="77762d57-64d1-421d-84e1-21ae329930e3" providerId="ADAL" clId="{DF5E1C0C-110A-4BC4-9B63-FAE68A75DF1C}" dt="2023-03-08T21:56:25.563" v="271" actId="478"/>
          <ac:spMkLst>
            <pc:docMk/>
            <pc:sldMk cId="3477339972" sldId="273"/>
            <ac:spMk id="9" creationId="{4AE2E634-CFDE-1C5C-0D0E-AD2E7D3E5DA5}"/>
          </ac:spMkLst>
        </pc:spChg>
        <pc:spChg chg="mod ord">
          <ac:chgData name="Cochran, Rhonda Ann" userId="77762d57-64d1-421d-84e1-21ae329930e3" providerId="ADAL" clId="{DF5E1C0C-110A-4BC4-9B63-FAE68A75DF1C}" dt="2023-03-08T21:57:08.407" v="285" actId="14100"/>
          <ac:spMkLst>
            <pc:docMk/>
            <pc:sldMk cId="3477339972" sldId="273"/>
            <ac:spMk id="15" creationId="{3A6771CC-CE0D-9E47-D4A1-DD3466AB9653}"/>
          </ac:spMkLst>
        </pc:spChg>
        <pc:spChg chg="del">
          <ac:chgData name="Cochran, Rhonda Ann" userId="77762d57-64d1-421d-84e1-21ae329930e3" providerId="ADAL" clId="{DF5E1C0C-110A-4BC4-9B63-FAE68A75DF1C}" dt="2023-03-08T21:57:11.466" v="287" actId="478"/>
          <ac:spMkLst>
            <pc:docMk/>
            <pc:sldMk cId="3477339972" sldId="273"/>
            <ac:spMk id="33" creationId="{50B4A5F4-451A-3F2A-59A5-4751CBB47588}"/>
          </ac:spMkLst>
        </pc:spChg>
        <pc:spChg chg="del">
          <ac:chgData name="Cochran, Rhonda Ann" userId="77762d57-64d1-421d-84e1-21ae329930e3" providerId="ADAL" clId="{DF5E1C0C-110A-4BC4-9B63-FAE68A75DF1C}" dt="2023-03-08T21:57:12.182" v="288" actId="478"/>
          <ac:spMkLst>
            <pc:docMk/>
            <pc:sldMk cId="3477339972" sldId="273"/>
            <ac:spMk id="39" creationId="{95B1A37C-98D2-A729-2638-6A11760004A7}"/>
          </ac:spMkLst>
        </pc:spChg>
        <pc:picChg chg="add mod">
          <ac:chgData name="Cochran, Rhonda Ann" userId="77762d57-64d1-421d-84e1-21ae329930e3" providerId="ADAL" clId="{DF5E1C0C-110A-4BC4-9B63-FAE68A75DF1C}" dt="2023-03-08T21:56:53.021" v="281" actId="1076"/>
          <ac:picMkLst>
            <pc:docMk/>
            <pc:sldMk cId="3477339972" sldId="273"/>
            <ac:picMk id="3" creationId="{05DF927C-1C0D-0333-8F8F-6549AB8E1D24}"/>
          </ac:picMkLst>
        </pc:picChg>
        <pc:picChg chg="del">
          <ac:chgData name="Cochran, Rhonda Ann" userId="77762d57-64d1-421d-84e1-21ae329930e3" providerId="ADAL" clId="{DF5E1C0C-110A-4BC4-9B63-FAE68A75DF1C}" dt="2023-03-08T21:56:39.610" v="274" actId="478"/>
          <ac:picMkLst>
            <pc:docMk/>
            <pc:sldMk cId="3477339972" sldId="273"/>
            <ac:picMk id="12" creationId="{E2EC07A3-15EE-5121-A4CF-30666C8D5C61}"/>
          </ac:picMkLst>
        </pc:picChg>
        <pc:cxnChg chg="del">
          <ac:chgData name="Cochran, Rhonda Ann" userId="77762d57-64d1-421d-84e1-21ae329930e3" providerId="ADAL" clId="{DF5E1C0C-110A-4BC4-9B63-FAE68A75DF1C}" dt="2023-03-08T21:57:16.377" v="290" actId="478"/>
          <ac:cxnSpMkLst>
            <pc:docMk/>
            <pc:sldMk cId="3477339972" sldId="273"/>
            <ac:cxnSpMk id="16" creationId="{C6A6CB39-B417-E451-28D9-493FD66ABD1D}"/>
          </ac:cxnSpMkLst>
        </pc:cxnChg>
        <pc:cxnChg chg="mod ord">
          <ac:chgData name="Cochran, Rhonda Ann" userId="77762d57-64d1-421d-84e1-21ae329930e3" providerId="ADAL" clId="{DF5E1C0C-110A-4BC4-9B63-FAE68A75DF1C}" dt="2023-03-08T21:57:55.501" v="299" actId="14100"/>
          <ac:cxnSpMkLst>
            <pc:docMk/>
            <pc:sldMk cId="3477339972" sldId="273"/>
            <ac:cxnSpMk id="27" creationId="{5D8F44A2-1D27-13BB-918E-1ACDEB1E6756}"/>
          </ac:cxnSpMkLst>
        </pc:cxnChg>
        <pc:cxnChg chg="del mod">
          <ac:chgData name="Cochran, Rhonda Ann" userId="77762d57-64d1-421d-84e1-21ae329930e3" providerId="ADAL" clId="{DF5E1C0C-110A-4BC4-9B63-FAE68A75DF1C}" dt="2023-03-08T21:57:10.479" v="286" actId="478"/>
          <ac:cxnSpMkLst>
            <pc:docMk/>
            <pc:sldMk cId="3477339972" sldId="273"/>
            <ac:cxnSpMk id="34" creationId="{635D8483-A5F8-E1AB-4DC7-70B6430815A6}"/>
          </ac:cxnSpMkLst>
        </pc:cxnChg>
      </pc:sldChg>
      <pc:sldChg chg="addSp delSp modSp add mod ord">
        <pc:chgData name="Cochran, Rhonda Ann" userId="77762d57-64d1-421d-84e1-21ae329930e3" providerId="ADAL" clId="{DF5E1C0C-110A-4BC4-9B63-FAE68A75DF1C}" dt="2023-03-09T15:48:33.074" v="552" actId="1076"/>
        <pc:sldMkLst>
          <pc:docMk/>
          <pc:sldMk cId="1347567772" sldId="274"/>
        </pc:sldMkLst>
        <pc:spChg chg="add mod">
          <ac:chgData name="Cochran, Rhonda Ann" userId="77762d57-64d1-421d-84e1-21ae329930e3" providerId="ADAL" clId="{DF5E1C0C-110A-4BC4-9B63-FAE68A75DF1C}" dt="2023-03-09T15:48:19.487" v="551" actId="33524"/>
          <ac:spMkLst>
            <pc:docMk/>
            <pc:sldMk cId="1347567772" sldId="274"/>
            <ac:spMk id="2" creationId="{71CB4A63-F5BB-2100-81FC-FAAF1A51A2A4}"/>
          </ac:spMkLst>
        </pc:spChg>
        <pc:spChg chg="add mod">
          <ac:chgData name="Cochran, Rhonda Ann" userId="77762d57-64d1-421d-84e1-21ae329930e3" providerId="ADAL" clId="{DF5E1C0C-110A-4BC4-9B63-FAE68A75DF1C}" dt="2023-03-09T15:29:17.217" v="431" actId="1076"/>
          <ac:spMkLst>
            <pc:docMk/>
            <pc:sldMk cId="1347567772" sldId="274"/>
            <ac:spMk id="3" creationId="{0D8638F7-B877-A8FF-C2C0-FB64C5714177}"/>
          </ac:spMkLst>
        </pc:spChg>
        <pc:spChg chg="del">
          <ac:chgData name="Cochran, Rhonda Ann" userId="77762d57-64d1-421d-84e1-21ae329930e3" providerId="ADAL" clId="{DF5E1C0C-110A-4BC4-9B63-FAE68A75DF1C}" dt="2023-03-09T15:28:18.397" v="423" actId="478"/>
          <ac:spMkLst>
            <pc:docMk/>
            <pc:sldMk cId="1347567772" sldId="274"/>
            <ac:spMk id="4" creationId="{CE74A774-39A7-5198-D287-118CB1CA8B69}"/>
          </ac:spMkLst>
        </pc:spChg>
        <pc:spChg chg="mod">
          <ac:chgData name="Cochran, Rhonda Ann" userId="77762d57-64d1-421d-84e1-21ae329930e3" providerId="ADAL" clId="{DF5E1C0C-110A-4BC4-9B63-FAE68A75DF1C}" dt="2023-03-09T15:27:00.468" v="411"/>
          <ac:spMkLst>
            <pc:docMk/>
            <pc:sldMk cId="1347567772" sldId="274"/>
            <ac:spMk id="5" creationId="{44B7E921-4FB7-284B-9679-627B0D7126F5}"/>
          </ac:spMkLst>
        </pc:spChg>
        <pc:spChg chg="mod">
          <ac:chgData name="Cochran, Rhonda Ann" userId="77762d57-64d1-421d-84e1-21ae329930e3" providerId="ADAL" clId="{DF5E1C0C-110A-4BC4-9B63-FAE68A75DF1C}" dt="2023-03-09T15:48:33.074" v="552" actId="1076"/>
          <ac:spMkLst>
            <pc:docMk/>
            <pc:sldMk cId="1347567772" sldId="274"/>
            <ac:spMk id="6" creationId="{A87927AC-8429-D242-9F31-193EE99C1A6C}"/>
          </ac:spMkLst>
        </pc:spChg>
        <pc:spChg chg="del">
          <ac:chgData name="Cochran, Rhonda Ann" userId="77762d57-64d1-421d-84e1-21ae329930e3" providerId="ADAL" clId="{DF5E1C0C-110A-4BC4-9B63-FAE68A75DF1C}" dt="2023-03-09T15:28:14.479" v="422" actId="478"/>
          <ac:spMkLst>
            <pc:docMk/>
            <pc:sldMk cId="1347567772" sldId="274"/>
            <ac:spMk id="11" creationId="{C059C61F-83D0-866C-76BA-C58B51A7675F}"/>
          </ac:spMkLst>
        </pc:spChg>
        <pc:spChg chg="add mod">
          <ac:chgData name="Cochran, Rhonda Ann" userId="77762d57-64d1-421d-84e1-21ae329930e3" providerId="ADAL" clId="{DF5E1C0C-110A-4BC4-9B63-FAE68A75DF1C}" dt="2023-03-09T15:31:24.276" v="455" actId="1582"/>
          <ac:spMkLst>
            <pc:docMk/>
            <pc:sldMk cId="1347567772" sldId="274"/>
            <ac:spMk id="15" creationId="{F981D451-A4A8-9C4B-7676-BAF755D801A8}"/>
          </ac:spMkLst>
        </pc:spChg>
        <pc:spChg chg="del mod">
          <ac:chgData name="Cochran, Rhonda Ann" userId="77762d57-64d1-421d-84e1-21ae329930e3" providerId="ADAL" clId="{DF5E1C0C-110A-4BC4-9B63-FAE68A75DF1C}" dt="2023-03-09T15:29:12.845" v="430" actId="478"/>
          <ac:spMkLst>
            <pc:docMk/>
            <pc:sldMk cId="1347567772" sldId="274"/>
            <ac:spMk id="17" creationId="{B278A8AE-C5BC-BB9E-1983-DB8095500194}"/>
          </ac:spMkLst>
        </pc:spChg>
        <pc:spChg chg="del">
          <ac:chgData name="Cochran, Rhonda Ann" userId="77762d57-64d1-421d-84e1-21ae329930e3" providerId="ADAL" clId="{DF5E1C0C-110A-4BC4-9B63-FAE68A75DF1C}" dt="2023-03-09T15:29:05.085" v="426" actId="478"/>
          <ac:spMkLst>
            <pc:docMk/>
            <pc:sldMk cId="1347567772" sldId="274"/>
            <ac:spMk id="18" creationId="{2B7C9BDE-8AE6-150A-A10D-4D5489C66EEE}"/>
          </ac:spMkLst>
        </pc:spChg>
        <pc:spChg chg="del">
          <ac:chgData name="Cochran, Rhonda Ann" userId="77762d57-64d1-421d-84e1-21ae329930e3" providerId="ADAL" clId="{DF5E1C0C-110A-4BC4-9B63-FAE68A75DF1C}" dt="2023-03-09T15:29:03.105" v="424" actId="478"/>
          <ac:spMkLst>
            <pc:docMk/>
            <pc:sldMk cId="1347567772" sldId="274"/>
            <ac:spMk id="20" creationId="{B7F67714-CB3E-289E-3F0D-1353CCBA14C1}"/>
          </ac:spMkLst>
        </pc:spChg>
        <pc:picChg chg="del mod">
          <ac:chgData name="Cochran, Rhonda Ann" userId="77762d57-64d1-421d-84e1-21ae329930e3" providerId="ADAL" clId="{DF5E1C0C-110A-4BC4-9B63-FAE68A75DF1C}" dt="2023-03-09T15:30:02.502" v="432" actId="478"/>
          <ac:picMkLst>
            <pc:docMk/>
            <pc:sldMk cId="1347567772" sldId="274"/>
            <ac:picMk id="8" creationId="{1A0F0B64-8833-57B3-0E91-D25D2C95D2EA}"/>
          </ac:picMkLst>
        </pc:picChg>
        <pc:picChg chg="add del mod">
          <ac:chgData name="Cochran, Rhonda Ann" userId="77762d57-64d1-421d-84e1-21ae329930e3" providerId="ADAL" clId="{DF5E1C0C-110A-4BC4-9B63-FAE68A75DF1C}" dt="2023-03-09T15:30:19.681" v="438" actId="478"/>
          <ac:picMkLst>
            <pc:docMk/>
            <pc:sldMk cId="1347567772" sldId="274"/>
            <ac:picMk id="9" creationId="{88663AAA-B643-BDF6-A6DA-A6FE5F3C81EA}"/>
          </ac:picMkLst>
        </pc:picChg>
        <pc:picChg chg="add mod">
          <ac:chgData name="Cochran, Rhonda Ann" userId="77762d57-64d1-421d-84e1-21ae329930e3" providerId="ADAL" clId="{DF5E1C0C-110A-4BC4-9B63-FAE68A75DF1C}" dt="2023-03-09T15:31:00.174" v="449" actId="1440"/>
          <ac:picMkLst>
            <pc:docMk/>
            <pc:sldMk cId="1347567772" sldId="274"/>
            <ac:picMk id="13" creationId="{C6398528-FE37-6561-673E-4415791DC421}"/>
          </ac:picMkLst>
        </pc:picChg>
        <pc:picChg chg="del">
          <ac:chgData name="Cochran, Rhonda Ann" userId="77762d57-64d1-421d-84e1-21ae329930e3" providerId="ADAL" clId="{DF5E1C0C-110A-4BC4-9B63-FAE68A75DF1C}" dt="2023-03-09T15:29:05.788" v="427" actId="478"/>
          <ac:picMkLst>
            <pc:docMk/>
            <pc:sldMk cId="1347567772" sldId="274"/>
            <ac:picMk id="14" creationId="{5AF850ED-2626-C11E-5BCC-7B43A07F84E3}"/>
          </ac:picMkLst>
        </pc:picChg>
        <pc:picChg chg="del">
          <ac:chgData name="Cochran, Rhonda Ann" userId="77762d57-64d1-421d-84e1-21ae329930e3" providerId="ADAL" clId="{DF5E1C0C-110A-4BC4-9B63-FAE68A75DF1C}" dt="2023-03-09T15:29:03.709" v="425" actId="478"/>
          <ac:picMkLst>
            <pc:docMk/>
            <pc:sldMk cId="1347567772" sldId="274"/>
            <ac:picMk id="19" creationId="{16FE48AE-3170-8108-7DE4-D494E3059273}"/>
          </ac:picMkLst>
        </pc:picChg>
      </pc:sldChg>
      <pc:sldChg chg="addSp delSp modSp add mod">
        <pc:chgData name="Cochran, Rhonda Ann" userId="77762d57-64d1-421d-84e1-21ae329930e3" providerId="ADAL" clId="{DF5E1C0C-110A-4BC4-9B63-FAE68A75DF1C}" dt="2023-03-09T15:48:56.319" v="553" actId="313"/>
        <pc:sldMkLst>
          <pc:docMk/>
          <pc:sldMk cId="2444750201" sldId="275"/>
        </pc:sldMkLst>
        <pc:spChg chg="del mod">
          <ac:chgData name="Cochran, Rhonda Ann" userId="77762d57-64d1-421d-84e1-21ae329930e3" providerId="ADAL" clId="{DF5E1C0C-110A-4BC4-9B63-FAE68A75DF1C}" dt="2023-03-09T15:32:01.901" v="459" actId="478"/>
          <ac:spMkLst>
            <pc:docMk/>
            <pc:sldMk cId="2444750201" sldId="275"/>
            <ac:spMk id="2" creationId="{71CB4A63-F5BB-2100-81FC-FAAF1A51A2A4}"/>
          </ac:spMkLst>
        </pc:spChg>
        <pc:spChg chg="del">
          <ac:chgData name="Cochran, Rhonda Ann" userId="77762d57-64d1-421d-84e1-21ae329930e3" providerId="ADAL" clId="{DF5E1C0C-110A-4BC4-9B63-FAE68A75DF1C}" dt="2023-03-09T15:32:41.797" v="469" actId="478"/>
          <ac:spMkLst>
            <pc:docMk/>
            <pc:sldMk cId="2444750201" sldId="275"/>
            <ac:spMk id="3" creationId="{0D8638F7-B877-A8FF-C2C0-FB64C5714177}"/>
          </ac:spMkLst>
        </pc:spChg>
        <pc:spChg chg="mod">
          <ac:chgData name="Cochran, Rhonda Ann" userId="77762d57-64d1-421d-84e1-21ae329930e3" providerId="ADAL" clId="{DF5E1C0C-110A-4BC4-9B63-FAE68A75DF1C}" dt="2023-03-09T15:31:54.604" v="457"/>
          <ac:spMkLst>
            <pc:docMk/>
            <pc:sldMk cId="2444750201" sldId="275"/>
            <ac:spMk id="5" creationId="{44B7E921-4FB7-284B-9679-627B0D7126F5}"/>
          </ac:spMkLst>
        </pc:spChg>
        <pc:spChg chg="mod">
          <ac:chgData name="Cochran, Rhonda Ann" userId="77762d57-64d1-421d-84e1-21ae329930e3" providerId="ADAL" clId="{DF5E1C0C-110A-4BC4-9B63-FAE68A75DF1C}" dt="2023-03-09T15:48:56.319" v="553" actId="313"/>
          <ac:spMkLst>
            <pc:docMk/>
            <pc:sldMk cId="2444750201" sldId="275"/>
            <ac:spMk id="6" creationId="{A87927AC-8429-D242-9F31-193EE99C1A6C}"/>
          </ac:spMkLst>
        </pc:spChg>
        <pc:spChg chg="add mod">
          <ac:chgData name="Cochran, Rhonda Ann" userId="77762d57-64d1-421d-84e1-21ae329930e3" providerId="ADAL" clId="{DF5E1C0C-110A-4BC4-9B63-FAE68A75DF1C}" dt="2023-03-09T15:32:46.925" v="471" actId="1076"/>
          <ac:spMkLst>
            <pc:docMk/>
            <pc:sldMk cId="2444750201" sldId="275"/>
            <ac:spMk id="7" creationId="{004D744A-AF2C-25BB-ABA9-86DE19991815}"/>
          </ac:spMkLst>
        </pc:spChg>
        <pc:spChg chg="del">
          <ac:chgData name="Cochran, Rhonda Ann" userId="77762d57-64d1-421d-84e1-21ae329930e3" providerId="ADAL" clId="{DF5E1C0C-110A-4BC4-9B63-FAE68A75DF1C}" dt="2023-03-09T15:32:16.316" v="462" actId="478"/>
          <ac:spMkLst>
            <pc:docMk/>
            <pc:sldMk cId="2444750201" sldId="275"/>
            <ac:spMk id="15" creationId="{F981D451-A4A8-9C4B-7676-BAF755D801A8}"/>
          </ac:spMkLst>
        </pc:spChg>
        <pc:picChg chg="add mod">
          <ac:chgData name="Cochran, Rhonda Ann" userId="77762d57-64d1-421d-84e1-21ae329930e3" providerId="ADAL" clId="{DF5E1C0C-110A-4BC4-9B63-FAE68A75DF1C}" dt="2023-03-09T15:32:52.101" v="472" actId="1440"/>
          <ac:picMkLst>
            <pc:docMk/>
            <pc:sldMk cId="2444750201" sldId="275"/>
            <ac:picMk id="4" creationId="{50780B1C-8E07-EF2F-C3C6-4ECC2BE42A6B}"/>
          </ac:picMkLst>
        </pc:picChg>
        <pc:picChg chg="del">
          <ac:chgData name="Cochran, Rhonda Ann" userId="77762d57-64d1-421d-84e1-21ae329930e3" providerId="ADAL" clId="{DF5E1C0C-110A-4BC4-9B63-FAE68A75DF1C}" dt="2023-03-09T15:32:14.242" v="461" actId="478"/>
          <ac:picMkLst>
            <pc:docMk/>
            <pc:sldMk cId="2444750201" sldId="275"/>
            <ac:picMk id="13" creationId="{C6398528-FE37-6561-673E-4415791DC421}"/>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8BFFB-A540-6648-9625-4836B62317F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FC73EC4-0299-014F-AB63-5613D710FC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42F94B0-DB87-5A47-AE2A-0E1D86F67B26}"/>
              </a:ext>
            </a:extLst>
          </p:cNvPr>
          <p:cNvSpPr>
            <a:spLocks noGrp="1"/>
          </p:cNvSpPr>
          <p:nvPr>
            <p:ph type="dt" sz="half" idx="10"/>
          </p:nvPr>
        </p:nvSpPr>
        <p:spPr/>
        <p:txBody>
          <a:bodyPr/>
          <a:lstStyle/>
          <a:p>
            <a:fld id="{8F923C7D-B11C-8E43-A742-35D7D77F5333}" type="datetimeFigureOut">
              <a:rPr lang="en-US" smtClean="0"/>
              <a:t>3/9/2023</a:t>
            </a:fld>
            <a:endParaRPr lang="en-US"/>
          </a:p>
        </p:txBody>
      </p:sp>
      <p:sp>
        <p:nvSpPr>
          <p:cNvPr id="5" name="Footer Placeholder 4">
            <a:extLst>
              <a:ext uri="{FF2B5EF4-FFF2-40B4-BE49-F238E27FC236}">
                <a16:creationId xmlns:a16="http://schemas.microsoft.com/office/drawing/2014/main" id="{3FFFB195-33B6-C54F-918A-7B248F91B16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3D38E47-E1D2-464F-84C8-7CF125C7BED6}"/>
              </a:ext>
            </a:extLst>
          </p:cNvPr>
          <p:cNvSpPr>
            <a:spLocks noGrp="1"/>
          </p:cNvSpPr>
          <p:nvPr>
            <p:ph type="sldNum" sz="quarter" idx="12"/>
          </p:nvPr>
        </p:nvSpPr>
        <p:spPr/>
        <p:txBody>
          <a:bodyPr/>
          <a:lstStyle/>
          <a:p>
            <a:fld id="{8A69B41D-D4B6-FD40-8C8E-00FA62457801}" type="slidenum">
              <a:rPr lang="en-US" smtClean="0"/>
              <a:t>‹#›</a:t>
            </a:fld>
            <a:endParaRPr lang="en-US"/>
          </a:p>
        </p:txBody>
      </p:sp>
    </p:spTree>
    <p:extLst>
      <p:ext uri="{BB962C8B-B14F-4D97-AF65-F5344CB8AC3E}">
        <p14:creationId xmlns:p14="http://schemas.microsoft.com/office/powerpoint/2010/main" val="4079823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339E2-8162-854A-9785-5C0F887B1A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2A9A83B-A163-C845-9E2F-242B3E72FCF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871843-8078-8E4F-8AC3-9CABB3CE75D3}"/>
              </a:ext>
            </a:extLst>
          </p:cNvPr>
          <p:cNvSpPr>
            <a:spLocks noGrp="1"/>
          </p:cNvSpPr>
          <p:nvPr>
            <p:ph type="dt" sz="half" idx="10"/>
          </p:nvPr>
        </p:nvSpPr>
        <p:spPr/>
        <p:txBody>
          <a:bodyPr/>
          <a:lstStyle/>
          <a:p>
            <a:fld id="{8F923C7D-B11C-8E43-A742-35D7D77F5333}" type="datetimeFigureOut">
              <a:rPr lang="en-US" smtClean="0"/>
              <a:t>3/9/2023</a:t>
            </a:fld>
            <a:endParaRPr lang="en-US"/>
          </a:p>
        </p:txBody>
      </p:sp>
      <p:sp>
        <p:nvSpPr>
          <p:cNvPr id="5" name="Footer Placeholder 4">
            <a:extLst>
              <a:ext uri="{FF2B5EF4-FFF2-40B4-BE49-F238E27FC236}">
                <a16:creationId xmlns:a16="http://schemas.microsoft.com/office/drawing/2014/main" id="{1ED168B9-963D-5547-88F3-E66B21026C8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11C0DBA-6DFD-EC49-89EB-D72108C352D3}"/>
              </a:ext>
            </a:extLst>
          </p:cNvPr>
          <p:cNvSpPr>
            <a:spLocks noGrp="1"/>
          </p:cNvSpPr>
          <p:nvPr>
            <p:ph type="sldNum" sz="quarter" idx="12"/>
          </p:nvPr>
        </p:nvSpPr>
        <p:spPr/>
        <p:txBody>
          <a:bodyPr/>
          <a:lstStyle/>
          <a:p>
            <a:fld id="{8A69B41D-D4B6-FD40-8C8E-00FA62457801}" type="slidenum">
              <a:rPr lang="en-US" smtClean="0"/>
              <a:t>‹#›</a:t>
            </a:fld>
            <a:endParaRPr lang="en-US"/>
          </a:p>
        </p:txBody>
      </p:sp>
    </p:spTree>
    <p:extLst>
      <p:ext uri="{BB962C8B-B14F-4D97-AF65-F5344CB8AC3E}">
        <p14:creationId xmlns:p14="http://schemas.microsoft.com/office/powerpoint/2010/main" val="3133972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CA7D84-2420-C449-A619-DE23F7AE4946}"/>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B089566-ACC1-2E48-8FA3-7D191784C5D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2F448E-F29F-884C-AD6B-D96AC7BCFECB}"/>
              </a:ext>
            </a:extLst>
          </p:cNvPr>
          <p:cNvSpPr>
            <a:spLocks noGrp="1"/>
          </p:cNvSpPr>
          <p:nvPr>
            <p:ph type="dt" sz="half" idx="10"/>
          </p:nvPr>
        </p:nvSpPr>
        <p:spPr/>
        <p:txBody>
          <a:bodyPr/>
          <a:lstStyle/>
          <a:p>
            <a:fld id="{8F923C7D-B11C-8E43-A742-35D7D77F5333}" type="datetimeFigureOut">
              <a:rPr lang="en-US" smtClean="0"/>
              <a:t>3/9/2023</a:t>
            </a:fld>
            <a:endParaRPr lang="en-US"/>
          </a:p>
        </p:txBody>
      </p:sp>
      <p:sp>
        <p:nvSpPr>
          <p:cNvPr id="5" name="Footer Placeholder 4">
            <a:extLst>
              <a:ext uri="{FF2B5EF4-FFF2-40B4-BE49-F238E27FC236}">
                <a16:creationId xmlns:a16="http://schemas.microsoft.com/office/drawing/2014/main" id="{B75FAC67-CC10-C84A-A4CE-4B65A7F96EA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F46715D-9921-8940-8B6B-19FEC38DC6D1}"/>
              </a:ext>
            </a:extLst>
          </p:cNvPr>
          <p:cNvSpPr>
            <a:spLocks noGrp="1"/>
          </p:cNvSpPr>
          <p:nvPr>
            <p:ph type="sldNum" sz="quarter" idx="12"/>
          </p:nvPr>
        </p:nvSpPr>
        <p:spPr/>
        <p:txBody>
          <a:bodyPr/>
          <a:lstStyle/>
          <a:p>
            <a:fld id="{8A69B41D-D4B6-FD40-8C8E-00FA62457801}" type="slidenum">
              <a:rPr lang="en-US" smtClean="0"/>
              <a:t>‹#›</a:t>
            </a:fld>
            <a:endParaRPr lang="en-US"/>
          </a:p>
        </p:txBody>
      </p:sp>
    </p:spTree>
    <p:extLst>
      <p:ext uri="{BB962C8B-B14F-4D97-AF65-F5344CB8AC3E}">
        <p14:creationId xmlns:p14="http://schemas.microsoft.com/office/powerpoint/2010/main" val="961304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DAAAF-162B-764C-9165-99A03925133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2F5F611-392F-DE4F-869D-D71D33C986E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B88EED-AC6C-364B-9B86-E7777D6278F2}"/>
              </a:ext>
            </a:extLst>
          </p:cNvPr>
          <p:cNvSpPr>
            <a:spLocks noGrp="1"/>
          </p:cNvSpPr>
          <p:nvPr>
            <p:ph type="dt" sz="half" idx="10"/>
          </p:nvPr>
        </p:nvSpPr>
        <p:spPr/>
        <p:txBody>
          <a:bodyPr/>
          <a:lstStyle/>
          <a:p>
            <a:fld id="{8F923C7D-B11C-8E43-A742-35D7D77F5333}" type="datetimeFigureOut">
              <a:rPr lang="en-US" smtClean="0"/>
              <a:t>3/9/2023</a:t>
            </a:fld>
            <a:endParaRPr lang="en-US"/>
          </a:p>
        </p:txBody>
      </p:sp>
      <p:sp>
        <p:nvSpPr>
          <p:cNvPr id="5" name="Footer Placeholder 4">
            <a:extLst>
              <a:ext uri="{FF2B5EF4-FFF2-40B4-BE49-F238E27FC236}">
                <a16:creationId xmlns:a16="http://schemas.microsoft.com/office/drawing/2014/main" id="{7125717A-C572-9F4A-8C49-35876F4BABD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DEF19E1-DD71-9048-A713-8333C81FF217}"/>
              </a:ext>
            </a:extLst>
          </p:cNvPr>
          <p:cNvSpPr>
            <a:spLocks noGrp="1"/>
          </p:cNvSpPr>
          <p:nvPr>
            <p:ph type="sldNum" sz="quarter" idx="12"/>
          </p:nvPr>
        </p:nvSpPr>
        <p:spPr/>
        <p:txBody>
          <a:bodyPr/>
          <a:lstStyle/>
          <a:p>
            <a:fld id="{8A69B41D-D4B6-FD40-8C8E-00FA62457801}" type="slidenum">
              <a:rPr lang="en-US" smtClean="0"/>
              <a:t>‹#›</a:t>
            </a:fld>
            <a:endParaRPr lang="en-US"/>
          </a:p>
        </p:txBody>
      </p:sp>
    </p:spTree>
    <p:extLst>
      <p:ext uri="{BB962C8B-B14F-4D97-AF65-F5344CB8AC3E}">
        <p14:creationId xmlns:p14="http://schemas.microsoft.com/office/powerpoint/2010/main" val="470523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169D8-0C4B-4C49-954B-B50510DC919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58C253F-263A-9548-A099-C98753CC658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C1C5EEA-A592-FA4D-B776-28DE68146D98}"/>
              </a:ext>
            </a:extLst>
          </p:cNvPr>
          <p:cNvSpPr>
            <a:spLocks noGrp="1"/>
          </p:cNvSpPr>
          <p:nvPr>
            <p:ph type="dt" sz="half" idx="10"/>
          </p:nvPr>
        </p:nvSpPr>
        <p:spPr/>
        <p:txBody>
          <a:bodyPr/>
          <a:lstStyle/>
          <a:p>
            <a:fld id="{8F923C7D-B11C-8E43-A742-35D7D77F5333}" type="datetimeFigureOut">
              <a:rPr lang="en-US" smtClean="0"/>
              <a:t>3/9/2023</a:t>
            </a:fld>
            <a:endParaRPr lang="en-US"/>
          </a:p>
        </p:txBody>
      </p:sp>
      <p:sp>
        <p:nvSpPr>
          <p:cNvPr id="5" name="Footer Placeholder 4">
            <a:extLst>
              <a:ext uri="{FF2B5EF4-FFF2-40B4-BE49-F238E27FC236}">
                <a16:creationId xmlns:a16="http://schemas.microsoft.com/office/drawing/2014/main" id="{5A18A7AD-6FAE-E047-B091-0E5E743AD56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82A0334-B68E-0644-8F59-DB61E640E013}"/>
              </a:ext>
            </a:extLst>
          </p:cNvPr>
          <p:cNvSpPr>
            <a:spLocks noGrp="1"/>
          </p:cNvSpPr>
          <p:nvPr>
            <p:ph type="sldNum" sz="quarter" idx="12"/>
          </p:nvPr>
        </p:nvSpPr>
        <p:spPr/>
        <p:txBody>
          <a:bodyPr/>
          <a:lstStyle/>
          <a:p>
            <a:fld id="{8A69B41D-D4B6-FD40-8C8E-00FA62457801}" type="slidenum">
              <a:rPr lang="en-US" smtClean="0"/>
              <a:t>‹#›</a:t>
            </a:fld>
            <a:endParaRPr lang="en-US"/>
          </a:p>
        </p:txBody>
      </p:sp>
    </p:spTree>
    <p:extLst>
      <p:ext uri="{BB962C8B-B14F-4D97-AF65-F5344CB8AC3E}">
        <p14:creationId xmlns:p14="http://schemas.microsoft.com/office/powerpoint/2010/main" val="2032925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7E8FA-CF49-3F41-A16F-3BCB1848066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B8D15DF-683F-CA4F-B72E-077596B1A0A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7BB0DF0-3BB7-4A45-AAED-0ED87981FBC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0C2B11-07E0-AA49-8CAB-02F7E3B033A7}"/>
              </a:ext>
            </a:extLst>
          </p:cNvPr>
          <p:cNvSpPr>
            <a:spLocks noGrp="1"/>
          </p:cNvSpPr>
          <p:nvPr>
            <p:ph type="dt" sz="half" idx="10"/>
          </p:nvPr>
        </p:nvSpPr>
        <p:spPr/>
        <p:txBody>
          <a:bodyPr/>
          <a:lstStyle/>
          <a:p>
            <a:fld id="{8F923C7D-B11C-8E43-A742-35D7D77F5333}" type="datetimeFigureOut">
              <a:rPr lang="en-US" smtClean="0"/>
              <a:t>3/9/2023</a:t>
            </a:fld>
            <a:endParaRPr lang="en-US"/>
          </a:p>
        </p:txBody>
      </p:sp>
      <p:sp>
        <p:nvSpPr>
          <p:cNvPr id="6" name="Footer Placeholder 5">
            <a:extLst>
              <a:ext uri="{FF2B5EF4-FFF2-40B4-BE49-F238E27FC236}">
                <a16:creationId xmlns:a16="http://schemas.microsoft.com/office/drawing/2014/main" id="{ECD39DF7-CBF9-E74C-B379-C9291CD348C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3A7A2C5-C891-D84D-9269-2CE5A7DEC35A}"/>
              </a:ext>
            </a:extLst>
          </p:cNvPr>
          <p:cNvSpPr>
            <a:spLocks noGrp="1"/>
          </p:cNvSpPr>
          <p:nvPr>
            <p:ph type="sldNum" sz="quarter" idx="12"/>
          </p:nvPr>
        </p:nvSpPr>
        <p:spPr/>
        <p:txBody>
          <a:bodyPr/>
          <a:lstStyle/>
          <a:p>
            <a:fld id="{8A69B41D-D4B6-FD40-8C8E-00FA62457801}" type="slidenum">
              <a:rPr lang="en-US" smtClean="0"/>
              <a:t>‹#›</a:t>
            </a:fld>
            <a:endParaRPr lang="en-US"/>
          </a:p>
        </p:txBody>
      </p:sp>
    </p:spTree>
    <p:extLst>
      <p:ext uri="{BB962C8B-B14F-4D97-AF65-F5344CB8AC3E}">
        <p14:creationId xmlns:p14="http://schemas.microsoft.com/office/powerpoint/2010/main" val="2723912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B0516-810D-3146-A79C-F110832A9B23}"/>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EF71F2ED-DA19-0147-86CB-F005966370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BAB8081-56DC-E84A-92B5-98898A06C1E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9C6D4B9-57CA-A545-B68A-D59E610813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829C2E1-3752-6148-A1AE-8BD5EED3213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73DC856-1C30-9A45-A8B9-2CBD49633E34}"/>
              </a:ext>
            </a:extLst>
          </p:cNvPr>
          <p:cNvSpPr>
            <a:spLocks noGrp="1"/>
          </p:cNvSpPr>
          <p:nvPr>
            <p:ph type="dt" sz="half" idx="10"/>
          </p:nvPr>
        </p:nvSpPr>
        <p:spPr/>
        <p:txBody>
          <a:bodyPr/>
          <a:lstStyle/>
          <a:p>
            <a:fld id="{8F923C7D-B11C-8E43-A742-35D7D77F5333}" type="datetimeFigureOut">
              <a:rPr lang="en-US" smtClean="0"/>
              <a:t>3/9/2023</a:t>
            </a:fld>
            <a:endParaRPr lang="en-US"/>
          </a:p>
        </p:txBody>
      </p:sp>
      <p:sp>
        <p:nvSpPr>
          <p:cNvPr id="8" name="Footer Placeholder 7">
            <a:extLst>
              <a:ext uri="{FF2B5EF4-FFF2-40B4-BE49-F238E27FC236}">
                <a16:creationId xmlns:a16="http://schemas.microsoft.com/office/drawing/2014/main" id="{B250F0AE-49BE-2041-8FD8-B825604CD7C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6B892C59-772A-6242-81EB-4F2695D4C128}"/>
              </a:ext>
            </a:extLst>
          </p:cNvPr>
          <p:cNvSpPr>
            <a:spLocks noGrp="1"/>
          </p:cNvSpPr>
          <p:nvPr>
            <p:ph type="sldNum" sz="quarter" idx="12"/>
          </p:nvPr>
        </p:nvSpPr>
        <p:spPr/>
        <p:txBody>
          <a:bodyPr/>
          <a:lstStyle/>
          <a:p>
            <a:fld id="{8A69B41D-D4B6-FD40-8C8E-00FA62457801}" type="slidenum">
              <a:rPr lang="en-US" smtClean="0"/>
              <a:t>‹#›</a:t>
            </a:fld>
            <a:endParaRPr lang="en-US"/>
          </a:p>
        </p:txBody>
      </p:sp>
    </p:spTree>
    <p:extLst>
      <p:ext uri="{BB962C8B-B14F-4D97-AF65-F5344CB8AC3E}">
        <p14:creationId xmlns:p14="http://schemas.microsoft.com/office/powerpoint/2010/main" val="975333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6B5D2-BF11-1047-9083-119184BF7FD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FD5F0279-DC95-1944-A206-6B077F0AAB4E}"/>
              </a:ext>
            </a:extLst>
          </p:cNvPr>
          <p:cNvSpPr>
            <a:spLocks noGrp="1"/>
          </p:cNvSpPr>
          <p:nvPr>
            <p:ph type="dt" sz="half" idx="10"/>
          </p:nvPr>
        </p:nvSpPr>
        <p:spPr/>
        <p:txBody>
          <a:bodyPr/>
          <a:lstStyle/>
          <a:p>
            <a:fld id="{8F923C7D-B11C-8E43-A742-35D7D77F5333}" type="datetimeFigureOut">
              <a:rPr lang="en-US" smtClean="0"/>
              <a:t>3/9/2023</a:t>
            </a:fld>
            <a:endParaRPr lang="en-US"/>
          </a:p>
        </p:txBody>
      </p:sp>
      <p:sp>
        <p:nvSpPr>
          <p:cNvPr id="4" name="Footer Placeholder 3">
            <a:extLst>
              <a:ext uri="{FF2B5EF4-FFF2-40B4-BE49-F238E27FC236}">
                <a16:creationId xmlns:a16="http://schemas.microsoft.com/office/drawing/2014/main" id="{DBA981DB-E2D7-EA48-82BE-628C37BED50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FADB7645-C9C2-1E48-A9C3-BFF2634EB4EF}"/>
              </a:ext>
            </a:extLst>
          </p:cNvPr>
          <p:cNvSpPr>
            <a:spLocks noGrp="1"/>
          </p:cNvSpPr>
          <p:nvPr>
            <p:ph type="sldNum" sz="quarter" idx="12"/>
          </p:nvPr>
        </p:nvSpPr>
        <p:spPr/>
        <p:txBody>
          <a:bodyPr/>
          <a:lstStyle/>
          <a:p>
            <a:fld id="{8A69B41D-D4B6-FD40-8C8E-00FA62457801}" type="slidenum">
              <a:rPr lang="en-US" smtClean="0"/>
              <a:t>‹#›</a:t>
            </a:fld>
            <a:endParaRPr lang="en-US"/>
          </a:p>
        </p:txBody>
      </p:sp>
    </p:spTree>
    <p:extLst>
      <p:ext uri="{BB962C8B-B14F-4D97-AF65-F5344CB8AC3E}">
        <p14:creationId xmlns:p14="http://schemas.microsoft.com/office/powerpoint/2010/main" val="2504097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39D316-3D33-5145-854C-38AAD7F304DF}"/>
              </a:ext>
            </a:extLst>
          </p:cNvPr>
          <p:cNvSpPr>
            <a:spLocks noGrp="1"/>
          </p:cNvSpPr>
          <p:nvPr>
            <p:ph type="dt" sz="half" idx="10"/>
          </p:nvPr>
        </p:nvSpPr>
        <p:spPr/>
        <p:txBody>
          <a:bodyPr/>
          <a:lstStyle/>
          <a:p>
            <a:fld id="{8F923C7D-B11C-8E43-A742-35D7D77F5333}" type="datetimeFigureOut">
              <a:rPr lang="en-US" smtClean="0"/>
              <a:t>3/9/2023</a:t>
            </a:fld>
            <a:endParaRPr lang="en-US"/>
          </a:p>
        </p:txBody>
      </p:sp>
      <p:sp>
        <p:nvSpPr>
          <p:cNvPr id="3" name="Footer Placeholder 2">
            <a:extLst>
              <a:ext uri="{FF2B5EF4-FFF2-40B4-BE49-F238E27FC236}">
                <a16:creationId xmlns:a16="http://schemas.microsoft.com/office/drawing/2014/main" id="{7208E516-C2C9-9148-83F9-7F7F6446969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2E85027-4659-ED4A-AEC6-1B447F656043}"/>
              </a:ext>
            </a:extLst>
          </p:cNvPr>
          <p:cNvSpPr>
            <a:spLocks noGrp="1"/>
          </p:cNvSpPr>
          <p:nvPr>
            <p:ph type="sldNum" sz="quarter" idx="12"/>
          </p:nvPr>
        </p:nvSpPr>
        <p:spPr/>
        <p:txBody>
          <a:bodyPr/>
          <a:lstStyle/>
          <a:p>
            <a:fld id="{8A69B41D-D4B6-FD40-8C8E-00FA62457801}" type="slidenum">
              <a:rPr lang="en-US" smtClean="0"/>
              <a:t>‹#›</a:t>
            </a:fld>
            <a:endParaRPr lang="en-US"/>
          </a:p>
        </p:txBody>
      </p:sp>
    </p:spTree>
    <p:extLst>
      <p:ext uri="{BB962C8B-B14F-4D97-AF65-F5344CB8AC3E}">
        <p14:creationId xmlns:p14="http://schemas.microsoft.com/office/powerpoint/2010/main" val="2482557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13B70-3B6B-7C46-932B-D8202847189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D2E4202-47F6-374E-B56D-13004790BF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AA41383-C902-B745-815D-A6E6B8C6A0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11057A3-65A5-ED42-98E3-7340343EF234}"/>
              </a:ext>
            </a:extLst>
          </p:cNvPr>
          <p:cNvSpPr>
            <a:spLocks noGrp="1"/>
          </p:cNvSpPr>
          <p:nvPr>
            <p:ph type="dt" sz="half" idx="10"/>
          </p:nvPr>
        </p:nvSpPr>
        <p:spPr/>
        <p:txBody>
          <a:bodyPr/>
          <a:lstStyle/>
          <a:p>
            <a:fld id="{8F923C7D-B11C-8E43-A742-35D7D77F5333}" type="datetimeFigureOut">
              <a:rPr lang="en-US" smtClean="0"/>
              <a:t>3/9/2023</a:t>
            </a:fld>
            <a:endParaRPr lang="en-US"/>
          </a:p>
        </p:txBody>
      </p:sp>
      <p:sp>
        <p:nvSpPr>
          <p:cNvPr id="6" name="Footer Placeholder 5">
            <a:extLst>
              <a:ext uri="{FF2B5EF4-FFF2-40B4-BE49-F238E27FC236}">
                <a16:creationId xmlns:a16="http://schemas.microsoft.com/office/drawing/2014/main" id="{AD2BEA6D-495E-754E-9B75-49BF9C70608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651FE09-6AC0-B648-BB6F-7210AA6C1967}"/>
              </a:ext>
            </a:extLst>
          </p:cNvPr>
          <p:cNvSpPr>
            <a:spLocks noGrp="1"/>
          </p:cNvSpPr>
          <p:nvPr>
            <p:ph type="sldNum" sz="quarter" idx="12"/>
          </p:nvPr>
        </p:nvSpPr>
        <p:spPr/>
        <p:txBody>
          <a:bodyPr/>
          <a:lstStyle/>
          <a:p>
            <a:fld id="{8A69B41D-D4B6-FD40-8C8E-00FA62457801}" type="slidenum">
              <a:rPr lang="en-US" smtClean="0"/>
              <a:t>‹#›</a:t>
            </a:fld>
            <a:endParaRPr lang="en-US"/>
          </a:p>
        </p:txBody>
      </p:sp>
    </p:spTree>
    <p:extLst>
      <p:ext uri="{BB962C8B-B14F-4D97-AF65-F5344CB8AC3E}">
        <p14:creationId xmlns:p14="http://schemas.microsoft.com/office/powerpoint/2010/main" val="830299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5CC57-A14E-2145-A748-1258E07D556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59B45EF-9D37-2641-927E-67A6D4CF46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7591C982-4DDE-BC40-9231-AEAFF2CC45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D5DD25F-1CC5-814E-A0F3-7D4E58162347}"/>
              </a:ext>
            </a:extLst>
          </p:cNvPr>
          <p:cNvSpPr>
            <a:spLocks noGrp="1"/>
          </p:cNvSpPr>
          <p:nvPr>
            <p:ph type="dt" sz="half" idx="10"/>
          </p:nvPr>
        </p:nvSpPr>
        <p:spPr/>
        <p:txBody>
          <a:bodyPr/>
          <a:lstStyle/>
          <a:p>
            <a:fld id="{8F923C7D-B11C-8E43-A742-35D7D77F5333}" type="datetimeFigureOut">
              <a:rPr lang="en-US" smtClean="0"/>
              <a:t>3/9/2023</a:t>
            </a:fld>
            <a:endParaRPr lang="en-US"/>
          </a:p>
        </p:txBody>
      </p:sp>
      <p:sp>
        <p:nvSpPr>
          <p:cNvPr id="6" name="Footer Placeholder 5">
            <a:extLst>
              <a:ext uri="{FF2B5EF4-FFF2-40B4-BE49-F238E27FC236}">
                <a16:creationId xmlns:a16="http://schemas.microsoft.com/office/drawing/2014/main" id="{89E9E17A-3562-B641-B9A8-6360810DA2B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0FFDCFE-5830-8541-81C5-9937B204E121}"/>
              </a:ext>
            </a:extLst>
          </p:cNvPr>
          <p:cNvSpPr>
            <a:spLocks noGrp="1"/>
          </p:cNvSpPr>
          <p:nvPr>
            <p:ph type="sldNum" sz="quarter" idx="12"/>
          </p:nvPr>
        </p:nvSpPr>
        <p:spPr/>
        <p:txBody>
          <a:bodyPr/>
          <a:lstStyle/>
          <a:p>
            <a:fld id="{8A69B41D-D4B6-FD40-8C8E-00FA62457801}" type="slidenum">
              <a:rPr lang="en-US" smtClean="0"/>
              <a:t>‹#›</a:t>
            </a:fld>
            <a:endParaRPr lang="en-US"/>
          </a:p>
        </p:txBody>
      </p:sp>
    </p:spTree>
    <p:extLst>
      <p:ext uri="{BB962C8B-B14F-4D97-AF65-F5344CB8AC3E}">
        <p14:creationId xmlns:p14="http://schemas.microsoft.com/office/powerpoint/2010/main" val="3124131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8027420-8314-BA4E-BA14-76D22FE5E9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739A44-6E65-7546-A1B9-B020895644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923C7D-B11C-8E43-A742-35D7D77F5333}" type="datetimeFigureOut">
              <a:rPr lang="en-US" smtClean="0"/>
              <a:t>3/9/2023</a:t>
            </a:fld>
            <a:endParaRPr lang="en-US"/>
          </a:p>
        </p:txBody>
      </p:sp>
      <p:sp>
        <p:nvSpPr>
          <p:cNvPr id="6" name="Slide Number Placeholder 5">
            <a:extLst>
              <a:ext uri="{FF2B5EF4-FFF2-40B4-BE49-F238E27FC236}">
                <a16:creationId xmlns:a16="http://schemas.microsoft.com/office/drawing/2014/main" id="{7B64D054-124A-2040-A81D-AB921CEAC6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69B41D-D4B6-FD40-8C8E-00FA62457801}" type="slidenum">
              <a:rPr lang="en-US" smtClean="0"/>
              <a:t>‹#›</a:t>
            </a:fld>
            <a:endParaRPr lang="en-US"/>
          </a:p>
        </p:txBody>
      </p:sp>
      <p:sp>
        <p:nvSpPr>
          <p:cNvPr id="8" name="Title Placeholder 7">
            <a:extLst>
              <a:ext uri="{FF2B5EF4-FFF2-40B4-BE49-F238E27FC236}">
                <a16:creationId xmlns:a16="http://schemas.microsoft.com/office/drawing/2014/main" id="{4328C7BD-97E0-8746-BE4A-081D2E08BA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1063047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hyperlink" Target="https://support.givepulse.com/hc/en-us/sections/360004705253-Impacts" TargetMode="Externa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hyperlink" Target="https://support.givepulse.com/hc/en-us/articles/115002382113-Add-Impacts-for-Groups-Outside-of-GivePulse-System-" TargetMode="External"/><Relationship Id="rId4" Type="http://schemas.openxmlformats.org/officeDocument/2006/relationships/hyperlink" Target="https://support.givepulse.com/hc/en-us/articles/360025445034-Add-Impact"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hyperlink" Target="https://support.givepulse.com/hc/en-us/articles/360025445034-Add-Impact"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hyperlink" Target="https://support.givepulse.com/hc/en-us/articles/218939057-Impact-Summary"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hyperlink" Target="https://support.givepulse.com/hc/en-us/articles/218939057-Impact-Summary" TargetMode="Externa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hyperlink" Target="https://support.givepulse.com/hc/en-us/sections/201052137-Mobile" TargetMode="External"/><Relationship Id="rId5" Type="http://schemas.openxmlformats.org/officeDocument/2006/relationships/image" Target="../media/image20.jpg"/><Relationship Id="rId4" Type="http://schemas.openxmlformats.org/officeDocument/2006/relationships/hyperlink" Target="http://www.youtube.com/watch?v=EiWpgzre9ig"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pcc.givepulse.com/" TargetMode="External"/><Relationship Id="rId7" Type="http://schemas.openxmlformats.org/officeDocument/2006/relationships/hyperlink" Target="mailto:rcochra@okstate.edu" TargetMode="Externa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hyperlink" Target="mailto:support@givepulse.com" TargetMode="External"/><Relationship Id="rId5" Type="http://schemas.openxmlformats.org/officeDocument/2006/relationships/hyperlink" Target="http://support.givepulse.com" TargetMode="Externa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osuchs.givepulse.com/" TargetMode="External"/><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s://support.givepulse.com/hc/en-us/articles/360025594073-Dashboard"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0.png"/><Relationship Id="rId7" Type="http://schemas.openxmlformats.org/officeDocument/2006/relationships/hyperlink" Target="https://youtu.be/c98X8zZQaNA" TargetMode="Externa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hyperlink" Target="https://support.givepulse.com/hc/en-us/articles/360025594073-Dashboard" TargetMode="External"/><Relationship Id="rId5" Type="http://schemas.openxmlformats.org/officeDocument/2006/relationships/hyperlink" Target="https://support.givepulse.com/hc/en-us/articles/360025594773-Navigate-Via-the-Top-Right-of-Your-Screen" TargetMode="Externa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hyperlink" Target="https://www.youtube.com/watch?v=jffj1su0aI8&amp;list=PLSpTKAfPWZFudXQlg8ounhI1X2v6O5fN-&amp;index=5" TargetMode="External"/><Relationship Id="rId3" Type="http://schemas.openxmlformats.org/officeDocument/2006/relationships/image" Target="../media/image10.png"/><Relationship Id="rId7" Type="http://schemas.openxmlformats.org/officeDocument/2006/relationships/hyperlink" Target="https://support.givepulse.com/hc/en-us/articles/206142258-Search-for-Events" TargetMode="Externa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hyperlink" Target="https://youtu.be/c98X8zZQaNA" TargetMode="External"/><Relationship Id="rId9" Type="http://schemas.openxmlformats.org/officeDocument/2006/relationships/hyperlink" Target="https://www.youtube.com/watch?v=waX8Ru5c9Bc&amp;list=PLSpTKAfPWZFudXQlg8ounhI1X2v6O5fN-&amp;index=6"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hyperlink" Target="https://support.givepulse.com/hc/en-us/articles/206142258-Search-for-Events" TargetMode="Externa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hyperlink" Target="https://www.youtube.com/watch?v=UoDn-Bcpn4M&amp;list=PLSpTKAfPWZFudXQlg8ounhI1X2v6O5fN-&amp;index=7" TargetMode="Externa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hyperlink" Target="https://www.youtube.com/watch?v=bOmPD1xybV0" TargetMode="External"/><Relationship Id="rId5" Type="http://schemas.openxmlformats.org/officeDocument/2006/relationships/image" Target="../media/image12.png"/><Relationship Id="rId4" Type="http://schemas.openxmlformats.org/officeDocument/2006/relationships/hyperlink" Target="https://support.givepulse.com/hc/en-us/articles/360025382453-Register-for-an-Even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DD93D6E-F700-FB4D-8333-A087C39ACBA6}"/>
              </a:ext>
            </a:extLst>
          </p:cNvPr>
          <p:cNvSpPr txBox="1"/>
          <p:nvPr/>
        </p:nvSpPr>
        <p:spPr>
          <a:xfrm>
            <a:off x="2606583" y="2898084"/>
            <a:ext cx="4133850" cy="1061829"/>
          </a:xfrm>
          <a:prstGeom prst="rect">
            <a:avLst/>
          </a:prstGeom>
          <a:noFill/>
        </p:spPr>
        <p:txBody>
          <a:bodyPr wrap="square" rtlCol="0">
            <a:spAutoFit/>
          </a:bodyPr>
          <a:lstStyle/>
          <a:p>
            <a:pPr algn="ctr"/>
            <a:r>
              <a:rPr lang="en-US" sz="6300" dirty="0">
                <a:solidFill>
                  <a:srgbClr val="FB6400"/>
                </a:solidFill>
                <a:latin typeface="FjallaOne" panose="02000506040000020004" pitchFamily="2" charset="77"/>
              </a:rPr>
              <a:t>           FOR</a:t>
            </a:r>
          </a:p>
        </p:txBody>
      </p:sp>
      <p:pic>
        <p:nvPicPr>
          <p:cNvPr id="7" name="Picture 6" descr="Logo&#10;&#10;Description automatically generated">
            <a:extLst>
              <a:ext uri="{FF2B5EF4-FFF2-40B4-BE49-F238E27FC236}">
                <a16:creationId xmlns:a16="http://schemas.microsoft.com/office/drawing/2014/main" id="{0F467698-0155-42F8-96AB-6ED9D7CEF071}"/>
              </a:ext>
            </a:extLst>
          </p:cNvPr>
          <p:cNvPicPr>
            <a:picLocks noChangeAspect="1"/>
          </p:cNvPicPr>
          <p:nvPr/>
        </p:nvPicPr>
        <p:blipFill>
          <a:blip r:embed="rId3"/>
          <a:stretch>
            <a:fillRect/>
          </a:stretch>
        </p:blipFill>
        <p:spPr>
          <a:xfrm>
            <a:off x="539658" y="3058116"/>
            <a:ext cx="4133850" cy="622909"/>
          </a:xfrm>
          <a:prstGeom prst="rect">
            <a:avLst/>
          </a:prstGeom>
        </p:spPr>
      </p:pic>
      <p:pic>
        <p:nvPicPr>
          <p:cNvPr id="11" name="Picture 10">
            <a:extLst>
              <a:ext uri="{FF2B5EF4-FFF2-40B4-BE49-F238E27FC236}">
                <a16:creationId xmlns:a16="http://schemas.microsoft.com/office/drawing/2014/main" id="{4A44F5D2-5D04-D598-16A4-303888DB3C90}"/>
              </a:ext>
            </a:extLst>
          </p:cNvPr>
          <p:cNvPicPr>
            <a:picLocks noChangeAspect="1"/>
          </p:cNvPicPr>
          <p:nvPr/>
        </p:nvPicPr>
        <p:blipFill>
          <a:blip r:embed="rId4"/>
          <a:stretch>
            <a:fillRect/>
          </a:stretch>
        </p:blipFill>
        <p:spPr>
          <a:xfrm>
            <a:off x="6532245" y="2898084"/>
            <a:ext cx="5295900" cy="942975"/>
          </a:xfrm>
          <a:prstGeom prst="rect">
            <a:avLst/>
          </a:prstGeom>
        </p:spPr>
      </p:pic>
    </p:spTree>
    <p:extLst>
      <p:ext uri="{BB962C8B-B14F-4D97-AF65-F5344CB8AC3E}">
        <p14:creationId xmlns:p14="http://schemas.microsoft.com/office/powerpoint/2010/main" val="4050679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B7E921-4FB7-284B-9679-627B0D7126F5}"/>
              </a:ext>
            </a:extLst>
          </p:cNvPr>
          <p:cNvSpPr txBox="1"/>
          <p:nvPr/>
        </p:nvSpPr>
        <p:spPr>
          <a:xfrm>
            <a:off x="571500" y="538619"/>
            <a:ext cx="11040127" cy="461665"/>
          </a:xfrm>
          <a:prstGeom prst="rect">
            <a:avLst/>
          </a:prstGeom>
          <a:noFill/>
        </p:spPr>
        <p:txBody>
          <a:bodyPr wrap="square" rtlCol="0">
            <a:spAutoFit/>
          </a:bodyPr>
          <a:lstStyle/>
          <a:p>
            <a:r>
              <a:rPr lang="en-US" sz="2400" b="1" dirty="0">
                <a:solidFill>
                  <a:srgbClr val="63666A"/>
                </a:solidFill>
                <a:latin typeface="Gotham Narrow Bold" pitchFamily="2" charset="0"/>
              </a:rPr>
              <a:t>IMPACTS</a:t>
            </a:r>
          </a:p>
        </p:txBody>
      </p:sp>
      <p:sp>
        <p:nvSpPr>
          <p:cNvPr id="6" name="TextBox 5">
            <a:extLst>
              <a:ext uri="{FF2B5EF4-FFF2-40B4-BE49-F238E27FC236}">
                <a16:creationId xmlns:a16="http://schemas.microsoft.com/office/drawing/2014/main" id="{A87927AC-8429-D242-9F31-193EE99C1A6C}"/>
              </a:ext>
            </a:extLst>
          </p:cNvPr>
          <p:cNvSpPr txBox="1"/>
          <p:nvPr/>
        </p:nvSpPr>
        <p:spPr>
          <a:xfrm>
            <a:off x="876822" y="1115395"/>
            <a:ext cx="4148024" cy="4101877"/>
          </a:xfrm>
          <a:prstGeom prst="rect">
            <a:avLst/>
          </a:prstGeom>
          <a:noFill/>
        </p:spPr>
        <p:txBody>
          <a:bodyPr wrap="square" rtlCol="0">
            <a:noAutofit/>
          </a:bodyPr>
          <a:lstStyle/>
          <a:p>
            <a:pPr marL="0" lvl="0" indent="0" algn="l" rtl="0">
              <a:spcBef>
                <a:spcPts val="0"/>
              </a:spcBef>
              <a:spcAft>
                <a:spcPts val="0"/>
              </a:spcAft>
              <a:buNone/>
            </a:pPr>
            <a:r>
              <a:rPr lang="en-US" b="1" dirty="0">
                <a:latin typeface="Helvetica Neue"/>
                <a:ea typeface="Helvetica Neue"/>
                <a:cs typeface="Helvetica Neue"/>
                <a:sym typeface="Helvetica Neue"/>
              </a:rPr>
              <a:t>What is an impact?</a:t>
            </a:r>
          </a:p>
          <a:p>
            <a:pPr marL="0" lvl="0" indent="0" algn="l" rtl="0">
              <a:spcBef>
                <a:spcPts val="1600"/>
              </a:spcBef>
              <a:spcAft>
                <a:spcPts val="0"/>
              </a:spcAft>
              <a:buNone/>
            </a:pPr>
            <a:r>
              <a:rPr lang="en-US" dirty="0"/>
              <a:t>Every time you volunteer, serve or donate to a social impact initiative, you are making an Impact!</a:t>
            </a:r>
          </a:p>
          <a:p>
            <a:pPr marL="0" lvl="0" indent="0" algn="l" rtl="0">
              <a:spcBef>
                <a:spcPts val="1600"/>
              </a:spcBef>
              <a:spcAft>
                <a:spcPts val="1600"/>
              </a:spcAft>
              <a:buNone/>
            </a:pPr>
            <a:r>
              <a:rPr lang="en-US" dirty="0"/>
              <a:t>Adding an impact, or "sharing information about what you did in the community that made an impact of some kind," empowers you to record your engagement with the community.</a:t>
            </a:r>
          </a:p>
        </p:txBody>
      </p:sp>
      <p:sp>
        <p:nvSpPr>
          <p:cNvPr id="8" name="Rectangle 7">
            <a:extLst>
              <a:ext uri="{FF2B5EF4-FFF2-40B4-BE49-F238E27FC236}">
                <a16:creationId xmlns:a16="http://schemas.microsoft.com/office/drawing/2014/main" id="{A20D36E4-21C7-73D8-70DE-55E36318ACF1}"/>
              </a:ext>
            </a:extLst>
          </p:cNvPr>
          <p:cNvSpPr/>
          <p:nvPr/>
        </p:nvSpPr>
        <p:spPr>
          <a:xfrm>
            <a:off x="10344150" y="3638550"/>
            <a:ext cx="1038225" cy="77152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0" name="Google Shape;206;p32">
            <a:extLst>
              <a:ext uri="{FF2B5EF4-FFF2-40B4-BE49-F238E27FC236}">
                <a16:creationId xmlns:a16="http://schemas.microsoft.com/office/drawing/2014/main" id="{AFE1B308-40F2-9923-04B7-CC30A2C0058D}"/>
              </a:ext>
            </a:extLst>
          </p:cNvPr>
          <p:cNvPicPr preferRelativeResize="0"/>
          <p:nvPr/>
        </p:nvPicPr>
        <p:blipFill rotWithShape="1">
          <a:blip r:embed="rId3">
            <a:alphaModFix/>
          </a:blip>
          <a:srcRect/>
          <a:stretch/>
        </p:blipFill>
        <p:spPr>
          <a:xfrm>
            <a:off x="876822" y="6227076"/>
            <a:ext cx="383100" cy="383100"/>
          </a:xfrm>
          <a:prstGeom prst="rect">
            <a:avLst/>
          </a:prstGeom>
          <a:noFill/>
          <a:ln>
            <a:noFill/>
          </a:ln>
          <a:effectLst>
            <a:outerShdw blurRad="57150" dist="19050" dir="5400000" algn="bl" rotWithShape="0">
              <a:srgbClr val="000000">
                <a:alpha val="50000"/>
              </a:srgbClr>
            </a:outerShdw>
          </a:effectLst>
        </p:spPr>
      </p:pic>
      <p:pic>
        <p:nvPicPr>
          <p:cNvPr id="7" name="Google Shape;230;p34">
            <a:extLst>
              <a:ext uri="{FF2B5EF4-FFF2-40B4-BE49-F238E27FC236}">
                <a16:creationId xmlns:a16="http://schemas.microsoft.com/office/drawing/2014/main" id="{685A30A9-10EA-A414-C575-0BACE436FDD2}"/>
              </a:ext>
            </a:extLst>
          </p:cNvPr>
          <p:cNvPicPr preferRelativeResize="0"/>
          <p:nvPr/>
        </p:nvPicPr>
        <p:blipFill>
          <a:blip r:embed="rId4">
            <a:alphaModFix/>
          </a:blip>
          <a:stretch>
            <a:fillRect/>
          </a:stretch>
        </p:blipFill>
        <p:spPr>
          <a:xfrm>
            <a:off x="5572134" y="538619"/>
            <a:ext cx="2136240" cy="4909485"/>
          </a:xfrm>
          <a:prstGeom prst="rect">
            <a:avLst/>
          </a:prstGeom>
          <a:noFill/>
          <a:ln>
            <a:noFill/>
          </a:ln>
          <a:effectLst>
            <a:outerShdw blurRad="228600" dist="57150" dir="5400000" algn="bl" rotWithShape="0">
              <a:srgbClr val="000000">
                <a:alpha val="50000"/>
              </a:srgbClr>
            </a:outerShdw>
          </a:effectLst>
        </p:spPr>
      </p:pic>
      <p:sp>
        <p:nvSpPr>
          <p:cNvPr id="13" name="Google Shape;229;p34">
            <a:extLst>
              <a:ext uri="{FF2B5EF4-FFF2-40B4-BE49-F238E27FC236}">
                <a16:creationId xmlns:a16="http://schemas.microsoft.com/office/drawing/2014/main" id="{B2B00152-919F-CA9F-FD37-7157C3281D2D}"/>
              </a:ext>
            </a:extLst>
          </p:cNvPr>
          <p:cNvSpPr txBox="1"/>
          <p:nvPr/>
        </p:nvSpPr>
        <p:spPr>
          <a:xfrm>
            <a:off x="8255662" y="3457847"/>
            <a:ext cx="2607600" cy="1722000"/>
          </a:xfrm>
          <a:prstGeom prst="rect">
            <a:avLst/>
          </a:prstGeom>
          <a:solidFill>
            <a:srgbClr val="F1C232">
              <a:alpha val="25140"/>
            </a:srgbClr>
          </a:solid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r>
              <a:rPr lang="en" sz="1200" dirty="0">
                <a:solidFill>
                  <a:schemeClr val="dk2"/>
                </a:solidFill>
                <a:latin typeface="Helvetica Neue Light"/>
                <a:ea typeface="Helvetica Neue Light"/>
                <a:cs typeface="Helvetica Neue Light"/>
                <a:sym typeface="Helvetica Neue Light"/>
              </a:rPr>
              <a:t>Impacts help provide data for reporting purposes, to get feedback on the quality </a:t>
            </a:r>
            <a:r>
              <a:rPr lang="en" sz="1000" dirty="0">
                <a:solidFill>
                  <a:schemeClr val="dk2"/>
                </a:solidFill>
                <a:latin typeface="Helvetica Neue Light"/>
                <a:ea typeface="Helvetica Neue Light"/>
                <a:cs typeface="Helvetica Neue Light"/>
                <a:sym typeface="Helvetica Neue Light"/>
              </a:rPr>
              <a:t>of</a:t>
            </a:r>
            <a:r>
              <a:rPr lang="en" sz="1200" dirty="0">
                <a:solidFill>
                  <a:schemeClr val="dk2"/>
                </a:solidFill>
                <a:latin typeface="Helvetica Neue Light"/>
                <a:ea typeface="Helvetica Neue Light"/>
                <a:cs typeface="Helvetica Neue Light"/>
                <a:sym typeface="Helvetica Neue Light"/>
              </a:rPr>
              <a:t> the experience, and to better understand the impact of the work and how we are moving the needle.</a:t>
            </a:r>
            <a:endParaRPr dirty="0"/>
          </a:p>
        </p:txBody>
      </p:sp>
      <p:sp>
        <p:nvSpPr>
          <p:cNvPr id="14" name="Google Shape;227;p34">
            <a:extLst>
              <a:ext uri="{FF2B5EF4-FFF2-40B4-BE49-F238E27FC236}">
                <a16:creationId xmlns:a16="http://schemas.microsoft.com/office/drawing/2014/main" id="{58951C63-7BAE-F99F-A79B-26726033904B}"/>
              </a:ext>
            </a:extLst>
          </p:cNvPr>
          <p:cNvSpPr txBox="1"/>
          <p:nvPr/>
        </p:nvSpPr>
        <p:spPr>
          <a:xfrm>
            <a:off x="1436588" y="6227076"/>
            <a:ext cx="1648800" cy="3831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 sz="1200" u="sng" dirty="0">
                <a:solidFill>
                  <a:schemeClr val="hlink"/>
                </a:solidFill>
                <a:latin typeface="Helvetica Neue Light"/>
                <a:ea typeface="Helvetica Neue Light"/>
                <a:cs typeface="Helvetica Neue Light"/>
                <a:sym typeface="Helvetica Neue Light"/>
                <a:hlinkClick r:id="rId5"/>
              </a:rPr>
              <a:t>Support Page</a:t>
            </a:r>
            <a:endParaRPr dirty="0"/>
          </a:p>
          <a:p>
            <a:pPr marL="0" lvl="0" indent="0" algn="l" rtl="0">
              <a:spcBef>
                <a:spcPts val="0"/>
              </a:spcBef>
              <a:spcAft>
                <a:spcPts val="0"/>
              </a:spcAft>
              <a:buNone/>
            </a:pPr>
            <a:r>
              <a:rPr lang="en" sz="1200" u="sng" dirty="0">
                <a:solidFill>
                  <a:schemeClr val="hlink"/>
                </a:solidFill>
                <a:latin typeface="Helvetica Neue Light"/>
                <a:ea typeface="Helvetica Neue Light"/>
                <a:cs typeface="Helvetica Neue Light"/>
                <a:sym typeface="Helvetica Neue Light"/>
                <a:hlinkClick r:id="rId5"/>
              </a:rPr>
              <a:t>for this topic</a:t>
            </a:r>
            <a:endParaRPr sz="1200" dirty="0">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4148417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B7E921-4FB7-284B-9679-627B0D7126F5}"/>
              </a:ext>
            </a:extLst>
          </p:cNvPr>
          <p:cNvSpPr txBox="1"/>
          <p:nvPr/>
        </p:nvSpPr>
        <p:spPr>
          <a:xfrm>
            <a:off x="571500" y="538619"/>
            <a:ext cx="11040127" cy="830997"/>
          </a:xfrm>
          <a:prstGeom prst="rect">
            <a:avLst/>
          </a:prstGeom>
          <a:noFill/>
        </p:spPr>
        <p:txBody>
          <a:bodyPr wrap="square" rtlCol="0">
            <a:spAutoFit/>
          </a:bodyPr>
          <a:lstStyle/>
          <a:p>
            <a:r>
              <a:rPr lang="en-US" sz="2400" b="1" dirty="0">
                <a:solidFill>
                  <a:srgbClr val="63666A"/>
                </a:solidFill>
                <a:latin typeface="Gotham Narrow Bold" pitchFamily="2" charset="0"/>
              </a:rPr>
              <a:t>RECORD YOUR COMMUNITY ENGAGEMENT</a:t>
            </a:r>
          </a:p>
          <a:p>
            <a:r>
              <a:rPr lang="en-US" sz="2400" b="1" dirty="0">
                <a:solidFill>
                  <a:srgbClr val="63666A"/>
                </a:solidFill>
                <a:latin typeface="Gotham Narrow Bold" pitchFamily="2" charset="0"/>
              </a:rPr>
              <a:t>BY ADDING IMPACTS</a:t>
            </a:r>
          </a:p>
        </p:txBody>
      </p:sp>
      <p:sp>
        <p:nvSpPr>
          <p:cNvPr id="6" name="TextBox 5">
            <a:extLst>
              <a:ext uri="{FF2B5EF4-FFF2-40B4-BE49-F238E27FC236}">
                <a16:creationId xmlns:a16="http://schemas.microsoft.com/office/drawing/2014/main" id="{A87927AC-8429-D242-9F31-193EE99C1A6C}"/>
              </a:ext>
            </a:extLst>
          </p:cNvPr>
          <p:cNvSpPr txBox="1"/>
          <p:nvPr/>
        </p:nvSpPr>
        <p:spPr>
          <a:xfrm>
            <a:off x="876822" y="1524000"/>
            <a:ext cx="3660344" cy="3693272"/>
          </a:xfrm>
          <a:prstGeom prst="rect">
            <a:avLst/>
          </a:prstGeom>
          <a:noFill/>
        </p:spPr>
        <p:txBody>
          <a:bodyPr wrap="square" rtlCol="0">
            <a:noAutofit/>
          </a:bodyPr>
          <a:lstStyle/>
          <a:p>
            <a:pPr marL="0" lvl="0" indent="0" algn="l" rtl="0">
              <a:spcBef>
                <a:spcPts val="0"/>
              </a:spcBef>
              <a:spcAft>
                <a:spcPts val="0"/>
              </a:spcAft>
              <a:buNone/>
            </a:pPr>
            <a:r>
              <a:rPr lang="en-US" b="1" dirty="0">
                <a:latin typeface="Helvetica Neue"/>
                <a:ea typeface="Helvetica Neue"/>
                <a:cs typeface="Helvetica Neue"/>
                <a:sym typeface="Helvetica Neue"/>
              </a:rPr>
              <a:t>How to add an impact</a:t>
            </a:r>
          </a:p>
          <a:p>
            <a:pPr marL="228600" lvl="0" indent="-133350" algn="l" rtl="0">
              <a:spcBef>
                <a:spcPts val="1600"/>
              </a:spcBef>
              <a:spcAft>
                <a:spcPts val="0"/>
              </a:spcAft>
              <a:buSzPts val="1200"/>
              <a:buAutoNum type="arabicPeriod"/>
            </a:pPr>
            <a:r>
              <a:rPr lang="en-US" dirty="0"/>
              <a:t>Go to the top right of the page and select "Hi [Name]," then select "Add Impact" from the drop-down menu. </a:t>
            </a:r>
          </a:p>
          <a:p>
            <a:pPr marL="228600" lvl="0" indent="-133350" algn="l" rtl="0">
              <a:spcBef>
                <a:spcPts val="1600"/>
              </a:spcBef>
              <a:spcAft>
                <a:spcPts val="1600"/>
              </a:spcAft>
              <a:buSzPts val="1200"/>
              <a:buAutoNum type="arabicPeriod"/>
            </a:pPr>
            <a:r>
              <a:rPr lang="en-US" dirty="0"/>
              <a:t>You will then be asked where you created an impact. You can search by name or location (if you search by name, make sure you update the location to reflect the location of the group you are looking for)</a:t>
            </a:r>
          </a:p>
        </p:txBody>
      </p:sp>
      <p:sp>
        <p:nvSpPr>
          <p:cNvPr id="8" name="Rectangle 7">
            <a:extLst>
              <a:ext uri="{FF2B5EF4-FFF2-40B4-BE49-F238E27FC236}">
                <a16:creationId xmlns:a16="http://schemas.microsoft.com/office/drawing/2014/main" id="{A20D36E4-21C7-73D8-70DE-55E36318ACF1}"/>
              </a:ext>
            </a:extLst>
          </p:cNvPr>
          <p:cNvSpPr/>
          <p:nvPr/>
        </p:nvSpPr>
        <p:spPr>
          <a:xfrm>
            <a:off x="10344150" y="3638550"/>
            <a:ext cx="1038225" cy="77152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0" name="Google Shape;206;p32">
            <a:extLst>
              <a:ext uri="{FF2B5EF4-FFF2-40B4-BE49-F238E27FC236}">
                <a16:creationId xmlns:a16="http://schemas.microsoft.com/office/drawing/2014/main" id="{AFE1B308-40F2-9923-04B7-CC30A2C0058D}"/>
              </a:ext>
            </a:extLst>
          </p:cNvPr>
          <p:cNvPicPr preferRelativeResize="0"/>
          <p:nvPr/>
        </p:nvPicPr>
        <p:blipFill rotWithShape="1">
          <a:blip r:embed="rId3">
            <a:alphaModFix/>
          </a:blip>
          <a:srcRect/>
          <a:stretch/>
        </p:blipFill>
        <p:spPr>
          <a:xfrm>
            <a:off x="876822" y="6227076"/>
            <a:ext cx="383100" cy="383100"/>
          </a:xfrm>
          <a:prstGeom prst="rect">
            <a:avLst/>
          </a:prstGeom>
          <a:noFill/>
          <a:ln>
            <a:noFill/>
          </a:ln>
          <a:effectLst>
            <a:outerShdw blurRad="57150" dist="19050" dir="5400000" algn="bl" rotWithShape="0">
              <a:srgbClr val="000000">
                <a:alpha val="50000"/>
              </a:srgbClr>
            </a:outerShdw>
          </a:effectLst>
        </p:spPr>
      </p:pic>
      <p:sp>
        <p:nvSpPr>
          <p:cNvPr id="4" name="Google Shape;242;p35">
            <a:extLst>
              <a:ext uri="{FF2B5EF4-FFF2-40B4-BE49-F238E27FC236}">
                <a16:creationId xmlns:a16="http://schemas.microsoft.com/office/drawing/2014/main" id="{7859F06F-F9D5-926B-E04B-C28F37294845}"/>
              </a:ext>
            </a:extLst>
          </p:cNvPr>
          <p:cNvSpPr txBox="1"/>
          <p:nvPr/>
        </p:nvSpPr>
        <p:spPr>
          <a:xfrm>
            <a:off x="6372479" y="4293705"/>
            <a:ext cx="4693086" cy="1378226"/>
          </a:xfrm>
          <a:prstGeom prst="rect">
            <a:avLst/>
          </a:prstGeom>
          <a:solidFill>
            <a:srgbClr val="F1C232">
              <a:alpha val="25140"/>
            </a:srgbClr>
          </a:solidFill>
          <a:ln>
            <a:noFill/>
          </a:ln>
        </p:spPr>
        <p:txBody>
          <a:bodyPr spcFirstLastPara="1" wrap="square" lIns="91425" tIns="91425" rIns="91425" bIns="91425" anchor="ctr" anchorCtr="0">
            <a:noAutofit/>
          </a:bodyPr>
          <a:lstStyle/>
          <a:p>
            <a:pPr marL="0" lvl="0" indent="0" rtl="0">
              <a:lnSpc>
                <a:spcPct val="115000"/>
              </a:lnSpc>
              <a:spcBef>
                <a:spcPts val="0"/>
              </a:spcBef>
              <a:spcAft>
                <a:spcPts val="0"/>
              </a:spcAft>
              <a:buNone/>
            </a:pPr>
            <a:r>
              <a:rPr lang="en" sz="1000" b="1" dirty="0">
                <a:solidFill>
                  <a:schemeClr val="dk2"/>
                </a:solidFill>
                <a:latin typeface="Helvetica Neue"/>
                <a:ea typeface="Helvetica Neue"/>
                <a:cs typeface="Helvetica Neue"/>
                <a:sym typeface="Helvetica Neue"/>
              </a:rPr>
              <a:t>What if the organization, event or program is currently not displayed or set up in the system?</a:t>
            </a:r>
            <a:endParaRPr sz="1000" b="1" dirty="0">
              <a:solidFill>
                <a:schemeClr val="dk2"/>
              </a:solidFill>
              <a:latin typeface="Helvetica Neue"/>
              <a:ea typeface="Helvetica Neue"/>
              <a:cs typeface="Helvetica Neue"/>
              <a:sym typeface="Helvetica Neue"/>
            </a:endParaRPr>
          </a:p>
          <a:p>
            <a:pPr marL="0" lvl="0" indent="0" algn="l" rtl="0">
              <a:lnSpc>
                <a:spcPct val="115000"/>
              </a:lnSpc>
              <a:spcBef>
                <a:spcPts val="1600"/>
              </a:spcBef>
              <a:spcAft>
                <a:spcPts val="0"/>
              </a:spcAft>
              <a:buNone/>
            </a:pPr>
            <a:r>
              <a:rPr lang="en" sz="1000" dirty="0">
                <a:solidFill>
                  <a:schemeClr val="dk2"/>
                </a:solidFill>
                <a:latin typeface="Helvetica Neue Light"/>
                <a:ea typeface="Helvetica Neue Light"/>
                <a:cs typeface="Helvetica Neue Light"/>
                <a:sym typeface="Helvetica Neue Light"/>
              </a:rPr>
              <a:t>In these circumstances, you can select the "Can't Find It?" option. You will be prompted to add the group/program description, the person who will help verify your attendance, and additional relevant information.</a:t>
            </a:r>
            <a:endParaRPr sz="1000" dirty="0"/>
          </a:p>
        </p:txBody>
      </p:sp>
      <p:sp>
        <p:nvSpPr>
          <p:cNvPr id="9" name="Google Shape;240;p35">
            <a:extLst>
              <a:ext uri="{FF2B5EF4-FFF2-40B4-BE49-F238E27FC236}">
                <a16:creationId xmlns:a16="http://schemas.microsoft.com/office/drawing/2014/main" id="{4AE2E634-CFDE-1C5C-0D0E-AD2E7D3E5DA5}"/>
              </a:ext>
            </a:extLst>
          </p:cNvPr>
          <p:cNvSpPr txBox="1"/>
          <p:nvPr/>
        </p:nvSpPr>
        <p:spPr>
          <a:xfrm>
            <a:off x="1416697" y="6319381"/>
            <a:ext cx="1982100" cy="3831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 sz="1200" dirty="0">
                <a:latin typeface="Helvetica Neue Light"/>
                <a:ea typeface="Helvetica Neue Light"/>
                <a:cs typeface="Helvetica Neue Light"/>
                <a:sym typeface="Helvetica Neue Light"/>
              </a:rPr>
              <a:t>Support Page</a:t>
            </a:r>
            <a:r>
              <a:rPr lang="en" dirty="0"/>
              <a:t> </a:t>
            </a:r>
            <a:r>
              <a:rPr lang="en" sz="1200" dirty="0">
                <a:latin typeface="Helvetica Neue Light"/>
                <a:ea typeface="Helvetica Neue Light"/>
                <a:cs typeface="Helvetica Neue Light"/>
                <a:sym typeface="Helvetica Neue Light"/>
              </a:rPr>
              <a:t>for:</a:t>
            </a:r>
            <a:endParaRPr dirty="0"/>
          </a:p>
          <a:p>
            <a:pPr marL="457200" lvl="0" indent="-304800" algn="l" rtl="0">
              <a:spcBef>
                <a:spcPts val="0"/>
              </a:spcBef>
              <a:spcAft>
                <a:spcPts val="0"/>
              </a:spcAft>
              <a:buSzPts val="1200"/>
              <a:buFont typeface="Helvetica Neue Light"/>
              <a:buChar char="●"/>
            </a:pPr>
            <a:r>
              <a:rPr lang="en" sz="1200" u="sng" dirty="0">
                <a:solidFill>
                  <a:schemeClr val="hlink"/>
                </a:solidFill>
                <a:latin typeface="Helvetica Neue Light"/>
                <a:ea typeface="Helvetica Neue Light"/>
                <a:cs typeface="Helvetica Neue Light"/>
                <a:sym typeface="Helvetica Neue Light"/>
                <a:hlinkClick r:id="rId4"/>
              </a:rPr>
              <a:t>Adding Impacts</a:t>
            </a:r>
            <a:endParaRPr sz="1200" dirty="0">
              <a:latin typeface="Helvetica Neue Light"/>
              <a:ea typeface="Helvetica Neue Light"/>
              <a:cs typeface="Helvetica Neue Light"/>
              <a:sym typeface="Helvetica Neue Light"/>
            </a:endParaRPr>
          </a:p>
          <a:p>
            <a:pPr marL="457200" lvl="0" indent="-304800" algn="l" rtl="0">
              <a:spcBef>
                <a:spcPts val="0"/>
              </a:spcBef>
              <a:spcAft>
                <a:spcPts val="0"/>
              </a:spcAft>
              <a:buSzPts val="1200"/>
              <a:buFont typeface="Helvetica Neue Light"/>
              <a:buChar char="●"/>
            </a:pPr>
            <a:r>
              <a:rPr lang="en" sz="1200" u="sng" dirty="0">
                <a:solidFill>
                  <a:schemeClr val="hlink"/>
                </a:solidFill>
                <a:latin typeface="Helvetica Neue Light"/>
                <a:ea typeface="Helvetica Neue Light"/>
                <a:cs typeface="Helvetica Neue Light"/>
                <a:sym typeface="Helvetica Neue Light"/>
                <a:hlinkClick r:id="rId5"/>
              </a:rPr>
              <a:t>”Can’t Find It” option</a:t>
            </a:r>
            <a:endParaRPr sz="1200" dirty="0">
              <a:latin typeface="Helvetica Neue Light"/>
              <a:ea typeface="Helvetica Neue Light"/>
              <a:cs typeface="Helvetica Neue Light"/>
              <a:sym typeface="Helvetica Neue Light"/>
            </a:endParaRPr>
          </a:p>
        </p:txBody>
      </p:sp>
      <p:pic>
        <p:nvPicPr>
          <p:cNvPr id="12" name="Picture 11">
            <a:extLst>
              <a:ext uri="{FF2B5EF4-FFF2-40B4-BE49-F238E27FC236}">
                <a16:creationId xmlns:a16="http://schemas.microsoft.com/office/drawing/2014/main" id="{E2EC07A3-15EE-5121-A4CF-30666C8D5C61}"/>
              </a:ext>
            </a:extLst>
          </p:cNvPr>
          <p:cNvPicPr>
            <a:picLocks noChangeAspect="1"/>
          </p:cNvPicPr>
          <p:nvPr/>
        </p:nvPicPr>
        <p:blipFill>
          <a:blip r:embed="rId6"/>
          <a:stretch>
            <a:fillRect/>
          </a:stretch>
        </p:blipFill>
        <p:spPr>
          <a:xfrm>
            <a:off x="5117155" y="1048369"/>
            <a:ext cx="6871682" cy="3031851"/>
          </a:xfrm>
          <a:prstGeom prst="rect">
            <a:avLst/>
          </a:prstGeom>
          <a:ln>
            <a:noFill/>
          </a:ln>
          <a:effectLst>
            <a:outerShdw blurRad="292100" dist="139700" dir="2700000" algn="tl" rotWithShape="0">
              <a:srgbClr val="333333">
                <a:alpha val="65000"/>
              </a:srgbClr>
            </a:outerShdw>
          </a:effectLst>
        </p:spPr>
      </p:pic>
      <p:sp>
        <p:nvSpPr>
          <p:cNvPr id="15" name="Google Shape;246;p35">
            <a:extLst>
              <a:ext uri="{FF2B5EF4-FFF2-40B4-BE49-F238E27FC236}">
                <a16:creationId xmlns:a16="http://schemas.microsoft.com/office/drawing/2014/main" id="{3A6771CC-CE0D-9E47-D4A1-DD3466AB9653}"/>
              </a:ext>
            </a:extLst>
          </p:cNvPr>
          <p:cNvSpPr/>
          <p:nvPr/>
        </p:nvSpPr>
        <p:spPr>
          <a:xfrm>
            <a:off x="11122848" y="1048369"/>
            <a:ext cx="579212" cy="215612"/>
          </a:xfrm>
          <a:prstGeom prst="rect">
            <a:avLst/>
          </a:prstGeom>
          <a:solidFill>
            <a:srgbClr val="FF00FF">
              <a:alpha val="13079"/>
            </a:srgbClr>
          </a:solidFill>
          <a:ln w="38100" cap="flat" cmpd="sng">
            <a:solidFill>
              <a:schemeClr val="tx1"/>
            </a:solidFill>
            <a:prstDash val="lgDash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cxnSp>
        <p:nvCxnSpPr>
          <p:cNvPr id="16" name="Google Shape;247;p35">
            <a:extLst>
              <a:ext uri="{FF2B5EF4-FFF2-40B4-BE49-F238E27FC236}">
                <a16:creationId xmlns:a16="http://schemas.microsoft.com/office/drawing/2014/main" id="{C6A6CB39-B417-E451-28D9-493FD66ABD1D}"/>
              </a:ext>
            </a:extLst>
          </p:cNvPr>
          <p:cNvCxnSpPr>
            <a:cxnSpLocks/>
          </p:cNvCxnSpPr>
          <p:nvPr/>
        </p:nvCxnSpPr>
        <p:spPr>
          <a:xfrm flipV="1">
            <a:off x="4739181" y="954117"/>
            <a:ext cx="6474100" cy="1584098"/>
          </a:xfrm>
          <a:prstGeom prst="bentConnector3">
            <a:avLst>
              <a:gd name="adj1" fmla="val 2715"/>
            </a:avLst>
          </a:prstGeom>
          <a:noFill/>
          <a:ln w="19050" cap="flat" cmpd="sng">
            <a:solidFill>
              <a:schemeClr val="tx1"/>
            </a:solidFill>
            <a:prstDash val="lgDashDot"/>
            <a:round/>
            <a:headEnd type="none" w="med" len="med"/>
            <a:tailEnd type="none" w="med" len="med"/>
          </a:ln>
        </p:spPr>
      </p:cxnSp>
      <p:sp>
        <p:nvSpPr>
          <p:cNvPr id="25" name="Google Shape;238;p35">
            <a:extLst>
              <a:ext uri="{FF2B5EF4-FFF2-40B4-BE49-F238E27FC236}">
                <a16:creationId xmlns:a16="http://schemas.microsoft.com/office/drawing/2014/main" id="{94584C79-5F1B-BA1C-A23E-6A967A831295}"/>
              </a:ext>
            </a:extLst>
          </p:cNvPr>
          <p:cNvSpPr/>
          <p:nvPr/>
        </p:nvSpPr>
        <p:spPr>
          <a:xfrm>
            <a:off x="6816328" y="2883650"/>
            <a:ext cx="2144791" cy="250800"/>
          </a:xfrm>
          <a:prstGeom prst="rect">
            <a:avLst/>
          </a:prstGeom>
          <a:solidFill>
            <a:srgbClr val="FF00FF">
              <a:alpha val="13079"/>
            </a:srgbClr>
          </a:solidFill>
          <a:ln w="19050" cap="flat" cmpd="sng">
            <a:solidFill>
              <a:schemeClr val="tx1"/>
            </a:solidFill>
            <a:prstDash val="lgDash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cxnSp>
        <p:nvCxnSpPr>
          <p:cNvPr id="27" name="Google Shape;247;p35">
            <a:extLst>
              <a:ext uri="{FF2B5EF4-FFF2-40B4-BE49-F238E27FC236}">
                <a16:creationId xmlns:a16="http://schemas.microsoft.com/office/drawing/2014/main" id="{5D8F44A2-1D27-13BB-918E-1ACDEB1E6756}"/>
              </a:ext>
            </a:extLst>
          </p:cNvPr>
          <p:cNvCxnSpPr>
            <a:cxnSpLocks/>
            <a:endCxn id="25" idx="1"/>
          </p:cNvCxnSpPr>
          <p:nvPr/>
        </p:nvCxnSpPr>
        <p:spPr>
          <a:xfrm flipV="1">
            <a:off x="4537166" y="3009050"/>
            <a:ext cx="2279162" cy="709510"/>
          </a:xfrm>
          <a:prstGeom prst="bentConnector3">
            <a:avLst>
              <a:gd name="adj1" fmla="val 19814"/>
            </a:avLst>
          </a:prstGeom>
          <a:noFill/>
          <a:ln w="19050" cap="flat" cmpd="sng">
            <a:solidFill>
              <a:schemeClr val="tx1"/>
            </a:solidFill>
            <a:prstDash val="lgDashDot"/>
            <a:round/>
            <a:headEnd type="none" w="med" len="med"/>
            <a:tailEnd type="none" w="med" len="med"/>
          </a:ln>
        </p:spPr>
      </p:cxnSp>
      <p:sp>
        <p:nvSpPr>
          <p:cNvPr id="33" name="Google Shape;243;p35">
            <a:extLst>
              <a:ext uri="{FF2B5EF4-FFF2-40B4-BE49-F238E27FC236}">
                <a16:creationId xmlns:a16="http://schemas.microsoft.com/office/drawing/2014/main" id="{50B4A5F4-451A-3F2A-59A5-4751CBB47588}"/>
              </a:ext>
            </a:extLst>
          </p:cNvPr>
          <p:cNvSpPr/>
          <p:nvPr/>
        </p:nvSpPr>
        <p:spPr>
          <a:xfrm rot="10800000">
            <a:off x="9934050" y="2281443"/>
            <a:ext cx="699116" cy="256771"/>
          </a:xfrm>
          <a:prstGeom prst="rect">
            <a:avLst/>
          </a:prstGeom>
          <a:solidFill>
            <a:srgbClr val="F1C232">
              <a:alpha val="25140"/>
            </a:srgbClr>
          </a:solidFill>
          <a:ln w="19050" cap="flat" cmpd="sng">
            <a:solidFill>
              <a:srgbClr val="F1C232"/>
            </a:solidFill>
            <a:prstDash val="lgDash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cxnSp>
        <p:nvCxnSpPr>
          <p:cNvPr id="34" name="Google Shape;244;p35">
            <a:extLst>
              <a:ext uri="{FF2B5EF4-FFF2-40B4-BE49-F238E27FC236}">
                <a16:creationId xmlns:a16="http://schemas.microsoft.com/office/drawing/2014/main" id="{635D8483-A5F8-E1AB-4DC7-70B6430815A6}"/>
              </a:ext>
            </a:extLst>
          </p:cNvPr>
          <p:cNvCxnSpPr>
            <a:cxnSpLocks/>
            <a:stCxn id="4" idx="3"/>
          </p:cNvCxnSpPr>
          <p:nvPr/>
        </p:nvCxnSpPr>
        <p:spPr>
          <a:xfrm flipH="1" flipV="1">
            <a:off x="10727370" y="2414716"/>
            <a:ext cx="338195" cy="2568102"/>
          </a:xfrm>
          <a:prstGeom prst="bentConnector4">
            <a:avLst>
              <a:gd name="adj1" fmla="val -67594"/>
              <a:gd name="adj2" fmla="val 50192"/>
            </a:avLst>
          </a:prstGeom>
          <a:noFill/>
          <a:ln w="19050" cap="flat" cmpd="sng">
            <a:solidFill>
              <a:schemeClr val="tx1"/>
            </a:solidFill>
            <a:prstDash val="lgDashDot"/>
            <a:round/>
            <a:headEnd type="none" w="med" len="med"/>
            <a:tailEnd type="none" w="med" len="med"/>
          </a:ln>
        </p:spPr>
      </p:cxnSp>
      <p:sp>
        <p:nvSpPr>
          <p:cNvPr id="39" name="Arrow: Right 38">
            <a:extLst>
              <a:ext uri="{FF2B5EF4-FFF2-40B4-BE49-F238E27FC236}">
                <a16:creationId xmlns:a16="http://schemas.microsoft.com/office/drawing/2014/main" id="{95B1A37C-98D2-A729-2638-6A11760004A7}"/>
              </a:ext>
            </a:extLst>
          </p:cNvPr>
          <p:cNvSpPr/>
          <p:nvPr/>
        </p:nvSpPr>
        <p:spPr>
          <a:xfrm rot="8039075">
            <a:off x="11412454" y="1773731"/>
            <a:ext cx="380816" cy="229240"/>
          </a:xfrm>
          <a:prstGeom prst="rightArrow">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28575">
                <a:solidFill>
                  <a:schemeClr val="tx1"/>
                </a:solidFill>
              </a:ln>
              <a:solidFill>
                <a:schemeClr val="bg1"/>
              </a:solidFill>
            </a:endParaRPr>
          </a:p>
        </p:txBody>
      </p:sp>
    </p:spTree>
    <p:extLst>
      <p:ext uri="{BB962C8B-B14F-4D97-AF65-F5344CB8AC3E}">
        <p14:creationId xmlns:p14="http://schemas.microsoft.com/office/powerpoint/2010/main" val="30415253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B7E921-4FB7-284B-9679-627B0D7126F5}"/>
              </a:ext>
            </a:extLst>
          </p:cNvPr>
          <p:cNvSpPr txBox="1"/>
          <p:nvPr/>
        </p:nvSpPr>
        <p:spPr>
          <a:xfrm>
            <a:off x="571500" y="538619"/>
            <a:ext cx="11040127" cy="830997"/>
          </a:xfrm>
          <a:prstGeom prst="rect">
            <a:avLst/>
          </a:prstGeom>
          <a:noFill/>
        </p:spPr>
        <p:txBody>
          <a:bodyPr wrap="square" rtlCol="0">
            <a:spAutoFit/>
          </a:bodyPr>
          <a:lstStyle/>
          <a:p>
            <a:r>
              <a:rPr lang="en-US" sz="2400" b="1" dirty="0">
                <a:solidFill>
                  <a:srgbClr val="63666A"/>
                </a:solidFill>
                <a:latin typeface="Gotham Narrow Bold" pitchFamily="2" charset="0"/>
              </a:rPr>
              <a:t>RECORD YOUR COMMUNITY ENGAGEMENT</a:t>
            </a:r>
          </a:p>
          <a:p>
            <a:r>
              <a:rPr lang="en-US" sz="2400" b="1" dirty="0">
                <a:solidFill>
                  <a:srgbClr val="63666A"/>
                </a:solidFill>
                <a:latin typeface="Gotham Narrow Bold" pitchFamily="2" charset="0"/>
              </a:rPr>
              <a:t>BY ADDING IMPACTS</a:t>
            </a:r>
          </a:p>
        </p:txBody>
      </p:sp>
      <p:sp>
        <p:nvSpPr>
          <p:cNvPr id="6" name="TextBox 5">
            <a:extLst>
              <a:ext uri="{FF2B5EF4-FFF2-40B4-BE49-F238E27FC236}">
                <a16:creationId xmlns:a16="http://schemas.microsoft.com/office/drawing/2014/main" id="{A87927AC-8429-D242-9F31-193EE99C1A6C}"/>
              </a:ext>
            </a:extLst>
          </p:cNvPr>
          <p:cNvSpPr txBox="1"/>
          <p:nvPr/>
        </p:nvSpPr>
        <p:spPr>
          <a:xfrm>
            <a:off x="876822" y="1523999"/>
            <a:ext cx="3566140" cy="4032069"/>
          </a:xfrm>
          <a:prstGeom prst="rect">
            <a:avLst/>
          </a:prstGeom>
          <a:noFill/>
        </p:spPr>
        <p:txBody>
          <a:bodyPr wrap="square" rtlCol="0">
            <a:noAutofit/>
          </a:bodyPr>
          <a:lstStyle/>
          <a:p>
            <a:pPr marL="342900" lvl="0" indent="-133350" algn="l" rtl="0">
              <a:spcBef>
                <a:spcPts val="0"/>
              </a:spcBef>
              <a:spcAft>
                <a:spcPts val="0"/>
              </a:spcAft>
              <a:buSzPts val="1200"/>
              <a:buAutoNum type="arabicPeriod" startAt="3"/>
            </a:pPr>
            <a:r>
              <a:rPr lang="en-US" dirty="0"/>
              <a:t>Once you select the group, the following screen will be where you fill out the impact details.</a:t>
            </a:r>
          </a:p>
          <a:p>
            <a:pPr marL="628650" lvl="1" indent="-190500" algn="l" rtl="0">
              <a:spcBef>
                <a:spcPts val="0"/>
              </a:spcBef>
              <a:spcAft>
                <a:spcPts val="0"/>
              </a:spcAft>
              <a:buSzPts val="1200"/>
              <a:buAutoNum type="alphaLcPeriod"/>
            </a:pPr>
            <a:r>
              <a:rPr lang="en-US" dirty="0"/>
              <a:t>If you select a specific event, some details might automatically be filled in for you.</a:t>
            </a:r>
          </a:p>
          <a:p>
            <a:pPr marL="342900" lvl="0" indent="-133350" algn="l" rtl="0">
              <a:spcBef>
                <a:spcPts val="1000"/>
              </a:spcBef>
              <a:spcAft>
                <a:spcPts val="1600"/>
              </a:spcAft>
              <a:buSzPts val="1200"/>
              <a:buAutoNum type="arabicPeriod" startAt="3"/>
            </a:pPr>
            <a:r>
              <a:rPr lang="en-US" dirty="0"/>
              <a:t>If your impact is for a course assignment/project, complete the Course Engagement fields. Any SL courses you are enrolled in will be automatically populated </a:t>
            </a:r>
          </a:p>
        </p:txBody>
      </p:sp>
      <p:sp>
        <p:nvSpPr>
          <p:cNvPr id="8" name="Rectangle 7">
            <a:extLst>
              <a:ext uri="{FF2B5EF4-FFF2-40B4-BE49-F238E27FC236}">
                <a16:creationId xmlns:a16="http://schemas.microsoft.com/office/drawing/2014/main" id="{A20D36E4-21C7-73D8-70DE-55E36318ACF1}"/>
              </a:ext>
            </a:extLst>
          </p:cNvPr>
          <p:cNvSpPr/>
          <p:nvPr/>
        </p:nvSpPr>
        <p:spPr>
          <a:xfrm>
            <a:off x="10344150" y="3638550"/>
            <a:ext cx="1038225" cy="77152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0" name="Google Shape;206;p32">
            <a:extLst>
              <a:ext uri="{FF2B5EF4-FFF2-40B4-BE49-F238E27FC236}">
                <a16:creationId xmlns:a16="http://schemas.microsoft.com/office/drawing/2014/main" id="{AFE1B308-40F2-9923-04B7-CC30A2C0058D}"/>
              </a:ext>
            </a:extLst>
          </p:cNvPr>
          <p:cNvPicPr preferRelativeResize="0"/>
          <p:nvPr/>
        </p:nvPicPr>
        <p:blipFill rotWithShape="1">
          <a:blip r:embed="rId3">
            <a:alphaModFix/>
          </a:blip>
          <a:srcRect/>
          <a:stretch/>
        </p:blipFill>
        <p:spPr>
          <a:xfrm>
            <a:off x="876822" y="6227076"/>
            <a:ext cx="383100" cy="383100"/>
          </a:xfrm>
          <a:prstGeom prst="rect">
            <a:avLst/>
          </a:prstGeom>
          <a:noFill/>
          <a:ln>
            <a:noFill/>
          </a:ln>
          <a:effectLst>
            <a:outerShdw blurRad="57150" dist="19050" dir="5400000" algn="bl" rotWithShape="0">
              <a:srgbClr val="000000">
                <a:alpha val="50000"/>
              </a:srgbClr>
            </a:outerShdw>
          </a:effectLst>
        </p:spPr>
      </p:pic>
      <p:sp>
        <p:nvSpPr>
          <p:cNvPr id="25" name="Google Shape;238;p35">
            <a:extLst>
              <a:ext uri="{FF2B5EF4-FFF2-40B4-BE49-F238E27FC236}">
                <a16:creationId xmlns:a16="http://schemas.microsoft.com/office/drawing/2014/main" id="{94584C79-5F1B-BA1C-A23E-6A967A831295}"/>
              </a:ext>
            </a:extLst>
          </p:cNvPr>
          <p:cNvSpPr/>
          <p:nvPr/>
        </p:nvSpPr>
        <p:spPr>
          <a:xfrm>
            <a:off x="6816328" y="2883650"/>
            <a:ext cx="2144791" cy="250800"/>
          </a:xfrm>
          <a:prstGeom prst="rect">
            <a:avLst/>
          </a:prstGeom>
          <a:solidFill>
            <a:srgbClr val="FF00FF">
              <a:alpha val="13079"/>
            </a:srgbClr>
          </a:solidFill>
          <a:ln w="19050" cap="flat" cmpd="sng">
            <a:solidFill>
              <a:schemeClr val="tx1"/>
            </a:solidFill>
            <a:prstDash val="lgDash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 name="Google Shape;255;p36">
            <a:extLst>
              <a:ext uri="{FF2B5EF4-FFF2-40B4-BE49-F238E27FC236}">
                <a16:creationId xmlns:a16="http://schemas.microsoft.com/office/drawing/2014/main" id="{C12A2799-CF42-D14C-18D1-9260628DD936}"/>
              </a:ext>
            </a:extLst>
          </p:cNvPr>
          <p:cNvSpPr txBox="1"/>
          <p:nvPr/>
        </p:nvSpPr>
        <p:spPr>
          <a:xfrm>
            <a:off x="1404667" y="6227076"/>
            <a:ext cx="974700" cy="3831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 sz="1200" u="sng" dirty="0">
                <a:solidFill>
                  <a:schemeClr val="hlink"/>
                </a:solidFill>
                <a:latin typeface="Helvetica Neue Light"/>
                <a:ea typeface="Helvetica Neue Light"/>
                <a:cs typeface="Helvetica Neue Light"/>
                <a:sym typeface="Helvetica Neue Light"/>
                <a:hlinkClick r:id="rId4"/>
              </a:rPr>
              <a:t>Support Page</a:t>
            </a:r>
            <a:endParaRPr dirty="0"/>
          </a:p>
          <a:p>
            <a:pPr marL="0" lvl="0" indent="0" algn="l" rtl="0">
              <a:spcBef>
                <a:spcPts val="0"/>
              </a:spcBef>
              <a:spcAft>
                <a:spcPts val="0"/>
              </a:spcAft>
              <a:buNone/>
            </a:pPr>
            <a:r>
              <a:rPr lang="en" sz="1200" u="sng" dirty="0">
                <a:solidFill>
                  <a:schemeClr val="hlink"/>
                </a:solidFill>
                <a:latin typeface="Helvetica Neue Light"/>
                <a:ea typeface="Helvetica Neue Light"/>
                <a:cs typeface="Helvetica Neue Light"/>
                <a:sym typeface="Helvetica Neue Light"/>
                <a:hlinkClick r:id="rId4"/>
              </a:rPr>
              <a:t>for this topic</a:t>
            </a:r>
            <a:endParaRPr sz="1200" dirty="0">
              <a:latin typeface="Helvetica Neue Light"/>
              <a:ea typeface="Helvetica Neue Light"/>
              <a:cs typeface="Helvetica Neue Light"/>
              <a:sym typeface="Helvetica Neue Light"/>
            </a:endParaRPr>
          </a:p>
        </p:txBody>
      </p:sp>
      <p:pic>
        <p:nvPicPr>
          <p:cNvPr id="3" name="Google Shape;254;p36">
            <a:extLst>
              <a:ext uri="{FF2B5EF4-FFF2-40B4-BE49-F238E27FC236}">
                <a16:creationId xmlns:a16="http://schemas.microsoft.com/office/drawing/2014/main" id="{05DF927C-1C0D-0333-8F8F-6549AB8E1D24}"/>
              </a:ext>
            </a:extLst>
          </p:cNvPr>
          <p:cNvPicPr preferRelativeResize="0"/>
          <p:nvPr/>
        </p:nvPicPr>
        <p:blipFill rotWithShape="1">
          <a:blip r:embed="rId5">
            <a:alphaModFix/>
          </a:blip>
          <a:srcRect/>
          <a:stretch/>
        </p:blipFill>
        <p:spPr>
          <a:xfrm>
            <a:off x="5849775" y="1048369"/>
            <a:ext cx="4672694" cy="4516264"/>
          </a:xfrm>
          <a:prstGeom prst="rect">
            <a:avLst/>
          </a:prstGeom>
          <a:noFill/>
          <a:ln>
            <a:noFill/>
          </a:ln>
          <a:effectLst>
            <a:outerShdw blurRad="228600" dist="57150" dir="5400000" algn="bl" rotWithShape="0">
              <a:srgbClr val="000000">
                <a:alpha val="50000"/>
              </a:srgbClr>
            </a:outerShdw>
          </a:effectLst>
        </p:spPr>
      </p:pic>
      <p:sp>
        <p:nvSpPr>
          <p:cNvPr id="15" name="Google Shape;246;p35">
            <a:extLst>
              <a:ext uri="{FF2B5EF4-FFF2-40B4-BE49-F238E27FC236}">
                <a16:creationId xmlns:a16="http://schemas.microsoft.com/office/drawing/2014/main" id="{3A6771CC-CE0D-9E47-D4A1-DD3466AB9653}"/>
              </a:ext>
            </a:extLst>
          </p:cNvPr>
          <p:cNvSpPr/>
          <p:nvPr/>
        </p:nvSpPr>
        <p:spPr>
          <a:xfrm>
            <a:off x="5939066" y="2203269"/>
            <a:ext cx="4471494" cy="336765"/>
          </a:xfrm>
          <a:prstGeom prst="rect">
            <a:avLst/>
          </a:prstGeom>
          <a:solidFill>
            <a:srgbClr val="FF00FF">
              <a:alpha val="13079"/>
            </a:srgbClr>
          </a:solidFill>
          <a:ln w="38100" cap="flat" cmpd="sng">
            <a:solidFill>
              <a:schemeClr val="tx1"/>
            </a:solidFill>
            <a:prstDash val="lgDash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cxnSp>
        <p:nvCxnSpPr>
          <p:cNvPr id="27" name="Google Shape;247;p35">
            <a:extLst>
              <a:ext uri="{FF2B5EF4-FFF2-40B4-BE49-F238E27FC236}">
                <a16:creationId xmlns:a16="http://schemas.microsoft.com/office/drawing/2014/main" id="{5D8F44A2-1D27-13BB-918E-1ACDEB1E6756}"/>
              </a:ext>
            </a:extLst>
          </p:cNvPr>
          <p:cNvCxnSpPr>
            <a:cxnSpLocks/>
          </p:cNvCxnSpPr>
          <p:nvPr/>
        </p:nvCxnSpPr>
        <p:spPr>
          <a:xfrm flipV="1">
            <a:off x="4354289" y="2520895"/>
            <a:ext cx="1994263" cy="1728650"/>
          </a:xfrm>
          <a:prstGeom prst="bentConnector3">
            <a:avLst>
              <a:gd name="adj1" fmla="val 50000"/>
            </a:avLst>
          </a:prstGeom>
          <a:noFill/>
          <a:ln w="19050" cap="flat" cmpd="sng">
            <a:solidFill>
              <a:schemeClr val="tx1"/>
            </a:solidFill>
            <a:prstDash val="lgDashDot"/>
            <a:round/>
            <a:headEnd type="none" w="med" len="med"/>
            <a:tailEnd type="none" w="med" len="med"/>
          </a:ln>
        </p:spPr>
      </p:cxnSp>
    </p:spTree>
    <p:extLst>
      <p:ext uri="{BB962C8B-B14F-4D97-AF65-F5344CB8AC3E}">
        <p14:creationId xmlns:p14="http://schemas.microsoft.com/office/powerpoint/2010/main" val="3477339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B7E921-4FB7-284B-9679-627B0D7126F5}"/>
              </a:ext>
            </a:extLst>
          </p:cNvPr>
          <p:cNvSpPr txBox="1"/>
          <p:nvPr/>
        </p:nvSpPr>
        <p:spPr>
          <a:xfrm>
            <a:off x="571500" y="538619"/>
            <a:ext cx="11040127" cy="461665"/>
          </a:xfrm>
          <a:prstGeom prst="rect">
            <a:avLst/>
          </a:prstGeom>
          <a:noFill/>
        </p:spPr>
        <p:txBody>
          <a:bodyPr wrap="square" rtlCol="0">
            <a:spAutoFit/>
          </a:bodyPr>
          <a:lstStyle/>
          <a:p>
            <a:r>
              <a:rPr lang="en-US" sz="2400" b="1" dirty="0">
                <a:solidFill>
                  <a:srgbClr val="63666A"/>
                </a:solidFill>
                <a:latin typeface="Gotham Narrow Bold" pitchFamily="2" charset="0"/>
              </a:rPr>
              <a:t>IMPACT SUMMARY/SERVICE TRANSCRIPT</a:t>
            </a:r>
          </a:p>
        </p:txBody>
      </p:sp>
      <p:sp>
        <p:nvSpPr>
          <p:cNvPr id="6" name="TextBox 5">
            <a:extLst>
              <a:ext uri="{FF2B5EF4-FFF2-40B4-BE49-F238E27FC236}">
                <a16:creationId xmlns:a16="http://schemas.microsoft.com/office/drawing/2014/main" id="{A87927AC-8429-D242-9F31-193EE99C1A6C}"/>
              </a:ext>
            </a:extLst>
          </p:cNvPr>
          <p:cNvSpPr txBox="1"/>
          <p:nvPr/>
        </p:nvSpPr>
        <p:spPr>
          <a:xfrm>
            <a:off x="7179207" y="2154505"/>
            <a:ext cx="4060997" cy="3658247"/>
          </a:xfrm>
          <a:prstGeom prst="rect">
            <a:avLst/>
          </a:prstGeom>
          <a:noFill/>
        </p:spPr>
        <p:txBody>
          <a:bodyPr wrap="square" rtlCol="0">
            <a:noAutofit/>
          </a:bodyPr>
          <a:lstStyle/>
          <a:p>
            <a:pPr marL="0" lvl="0" indent="0" algn="l" rtl="0">
              <a:lnSpc>
                <a:spcPct val="115000"/>
              </a:lnSpc>
              <a:spcBef>
                <a:spcPts val="0"/>
              </a:spcBef>
              <a:spcAft>
                <a:spcPts val="0"/>
              </a:spcAft>
              <a:buNone/>
            </a:pPr>
            <a:r>
              <a:rPr lang="en-US" sz="1800" b="1" dirty="0">
                <a:ea typeface="Helvetica Neue"/>
                <a:cs typeface="Helvetica Neue"/>
                <a:sym typeface="Helvetica Neue"/>
              </a:rPr>
              <a:t>How to view/print your transcript</a:t>
            </a:r>
          </a:p>
          <a:p>
            <a:pPr marL="285750" lvl="0" indent="-190500" algn="l" rtl="0">
              <a:lnSpc>
                <a:spcPct val="115000"/>
              </a:lnSpc>
              <a:spcBef>
                <a:spcPts val="1600"/>
              </a:spcBef>
              <a:spcAft>
                <a:spcPts val="0"/>
              </a:spcAft>
              <a:buClr>
                <a:schemeClr val="dk2"/>
              </a:buClr>
              <a:buSzPts val="1200"/>
              <a:buFont typeface="Helvetica Neue Light"/>
              <a:buAutoNum type="arabicPeriod"/>
            </a:pPr>
            <a:r>
              <a:rPr lang="en-US" sz="1800" dirty="0">
                <a:ea typeface="Helvetica Neue Light"/>
                <a:cs typeface="Helvetica Neue Light"/>
                <a:sym typeface="Helvetica Neue Light"/>
              </a:rPr>
              <a:t>Go to the top right of the page and select "Hi [Name]," then select "Summary" from the drop-down menu.</a:t>
            </a:r>
          </a:p>
          <a:p>
            <a:pPr marL="285750" lvl="0" indent="-190500" algn="l" rtl="0">
              <a:lnSpc>
                <a:spcPct val="115000"/>
              </a:lnSpc>
              <a:spcBef>
                <a:spcPts val="0"/>
              </a:spcBef>
              <a:spcAft>
                <a:spcPts val="0"/>
              </a:spcAft>
              <a:buClr>
                <a:schemeClr val="dk2"/>
              </a:buClr>
              <a:buSzPts val="1200"/>
              <a:buFont typeface="Helvetica Neue Light"/>
              <a:buAutoNum type="arabicPeriod"/>
            </a:pPr>
            <a:r>
              <a:rPr lang="en-US" sz="1800" dirty="0">
                <a:ea typeface="Helvetica Neue Light"/>
                <a:cs typeface="Helvetica Neue Light"/>
                <a:sym typeface="Helvetica Neue Light"/>
              </a:rPr>
              <a:t>Using your internet browser options, you can either print or download/save the transcript.</a:t>
            </a:r>
          </a:p>
        </p:txBody>
      </p:sp>
      <p:pic>
        <p:nvPicPr>
          <p:cNvPr id="10" name="Google Shape;169;p29">
            <a:extLst>
              <a:ext uri="{FF2B5EF4-FFF2-40B4-BE49-F238E27FC236}">
                <a16:creationId xmlns:a16="http://schemas.microsoft.com/office/drawing/2014/main" id="{BE4730DD-3267-B7E9-B328-36FAA198255C}"/>
              </a:ext>
            </a:extLst>
          </p:cNvPr>
          <p:cNvPicPr preferRelativeResize="0"/>
          <p:nvPr/>
        </p:nvPicPr>
        <p:blipFill rotWithShape="1">
          <a:blip r:embed="rId3">
            <a:alphaModFix/>
          </a:blip>
          <a:srcRect/>
          <a:stretch/>
        </p:blipFill>
        <p:spPr>
          <a:xfrm>
            <a:off x="652214" y="6319381"/>
            <a:ext cx="383100" cy="383100"/>
          </a:xfrm>
          <a:prstGeom prst="rect">
            <a:avLst/>
          </a:prstGeom>
          <a:noFill/>
          <a:ln>
            <a:noFill/>
          </a:ln>
          <a:effectLst>
            <a:outerShdw blurRad="57150" dist="19050" dir="5400000" algn="bl" rotWithShape="0">
              <a:srgbClr val="000000">
                <a:alpha val="50000"/>
              </a:srgbClr>
            </a:outerShdw>
          </a:effectLst>
        </p:spPr>
      </p:pic>
      <p:sp>
        <p:nvSpPr>
          <p:cNvPr id="2" name="Google Shape;264;p37">
            <a:extLst>
              <a:ext uri="{FF2B5EF4-FFF2-40B4-BE49-F238E27FC236}">
                <a16:creationId xmlns:a16="http://schemas.microsoft.com/office/drawing/2014/main" id="{71CB4A63-F5BB-2100-81FC-FAAF1A51A2A4}"/>
              </a:ext>
            </a:extLst>
          </p:cNvPr>
          <p:cNvSpPr txBox="1">
            <a:spLocks/>
          </p:cNvSpPr>
          <p:nvPr/>
        </p:nvSpPr>
        <p:spPr>
          <a:xfrm>
            <a:off x="311699" y="1048800"/>
            <a:ext cx="10608849" cy="695700"/>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1600"/>
              </a:spcAft>
              <a:buFont typeface="Arial" panose="020B0604020202020204" pitchFamily="34" charset="0"/>
              <a:buNone/>
            </a:pPr>
            <a:r>
              <a:rPr lang="en-US" sz="1800" dirty="0"/>
              <a:t>You can generate an impact summary (service transcript) for your own reporting purposes. This service transcript allows you to generate a pdf with each verified impact and its summary. It includes a breakdown of your impacts by group/organization and term.</a:t>
            </a:r>
          </a:p>
        </p:txBody>
      </p:sp>
      <p:sp>
        <p:nvSpPr>
          <p:cNvPr id="3" name="Google Shape;265;p37">
            <a:extLst>
              <a:ext uri="{FF2B5EF4-FFF2-40B4-BE49-F238E27FC236}">
                <a16:creationId xmlns:a16="http://schemas.microsoft.com/office/drawing/2014/main" id="{0D8638F7-B877-A8FF-C2C0-FB64C5714177}"/>
              </a:ext>
            </a:extLst>
          </p:cNvPr>
          <p:cNvSpPr txBox="1"/>
          <p:nvPr/>
        </p:nvSpPr>
        <p:spPr>
          <a:xfrm>
            <a:off x="1262417" y="6319381"/>
            <a:ext cx="1648800" cy="3831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 sz="1200" u="sng" dirty="0">
                <a:solidFill>
                  <a:schemeClr val="hlink"/>
                </a:solidFill>
                <a:latin typeface="Helvetica Neue Light"/>
                <a:ea typeface="Helvetica Neue Light"/>
                <a:cs typeface="Helvetica Neue Light"/>
                <a:sym typeface="Helvetica Neue Light"/>
                <a:hlinkClick r:id="rId4"/>
              </a:rPr>
              <a:t>Support Page</a:t>
            </a:r>
            <a:endParaRPr dirty="0"/>
          </a:p>
          <a:p>
            <a:pPr marL="0" lvl="0" indent="0" algn="l" rtl="0">
              <a:spcBef>
                <a:spcPts val="0"/>
              </a:spcBef>
              <a:spcAft>
                <a:spcPts val="0"/>
              </a:spcAft>
              <a:buNone/>
            </a:pPr>
            <a:r>
              <a:rPr lang="en" sz="1200" u="sng" dirty="0">
                <a:solidFill>
                  <a:schemeClr val="hlink"/>
                </a:solidFill>
                <a:latin typeface="Helvetica Neue Light"/>
                <a:ea typeface="Helvetica Neue Light"/>
                <a:cs typeface="Helvetica Neue Light"/>
                <a:sym typeface="Helvetica Neue Light"/>
                <a:hlinkClick r:id="rId4"/>
              </a:rPr>
              <a:t>for this topic</a:t>
            </a:r>
            <a:endParaRPr sz="1200" dirty="0">
              <a:latin typeface="Helvetica Neue Light"/>
              <a:ea typeface="Helvetica Neue Light"/>
              <a:cs typeface="Helvetica Neue Light"/>
              <a:sym typeface="Helvetica Neue Light"/>
            </a:endParaRPr>
          </a:p>
        </p:txBody>
      </p:sp>
      <p:pic>
        <p:nvPicPr>
          <p:cNvPr id="13" name="Picture 12">
            <a:extLst>
              <a:ext uri="{FF2B5EF4-FFF2-40B4-BE49-F238E27FC236}">
                <a16:creationId xmlns:a16="http://schemas.microsoft.com/office/drawing/2014/main" id="{C6398528-FE37-6561-673E-4415791DC421}"/>
              </a:ext>
            </a:extLst>
          </p:cNvPr>
          <p:cNvPicPr>
            <a:picLocks noChangeAspect="1"/>
          </p:cNvPicPr>
          <p:nvPr/>
        </p:nvPicPr>
        <p:blipFill>
          <a:blip r:embed="rId5"/>
          <a:stretch>
            <a:fillRect/>
          </a:stretch>
        </p:blipFill>
        <p:spPr>
          <a:xfrm>
            <a:off x="2194368" y="1955319"/>
            <a:ext cx="3380423" cy="3656376"/>
          </a:xfrm>
          <a:prstGeom prst="rect">
            <a:avLst/>
          </a:prstGeom>
          <a:ln>
            <a:noFill/>
          </a:ln>
          <a:effectLst>
            <a:outerShdw blurRad="292100" dist="139700" dir="2700000" algn="tl" rotWithShape="0">
              <a:srgbClr val="333333">
                <a:alpha val="65000"/>
              </a:srgbClr>
            </a:outerShdw>
          </a:effectLst>
        </p:spPr>
      </p:pic>
      <p:sp>
        <p:nvSpPr>
          <p:cNvPr id="15" name="Arrow: Right 14">
            <a:extLst>
              <a:ext uri="{FF2B5EF4-FFF2-40B4-BE49-F238E27FC236}">
                <a16:creationId xmlns:a16="http://schemas.microsoft.com/office/drawing/2014/main" id="{F981D451-A4A8-9C4B-7676-BAF755D801A8}"/>
              </a:ext>
            </a:extLst>
          </p:cNvPr>
          <p:cNvSpPr/>
          <p:nvPr/>
        </p:nvSpPr>
        <p:spPr>
          <a:xfrm rot="12894345">
            <a:off x="4408113" y="3866606"/>
            <a:ext cx="557349" cy="426720"/>
          </a:xfrm>
          <a:prstGeom prst="rightArrow">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7567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B7E921-4FB7-284B-9679-627B0D7126F5}"/>
              </a:ext>
            </a:extLst>
          </p:cNvPr>
          <p:cNvSpPr txBox="1"/>
          <p:nvPr/>
        </p:nvSpPr>
        <p:spPr>
          <a:xfrm>
            <a:off x="571500" y="538619"/>
            <a:ext cx="11040127" cy="461665"/>
          </a:xfrm>
          <a:prstGeom prst="rect">
            <a:avLst/>
          </a:prstGeom>
          <a:noFill/>
        </p:spPr>
        <p:txBody>
          <a:bodyPr wrap="square" rtlCol="0">
            <a:spAutoFit/>
          </a:bodyPr>
          <a:lstStyle/>
          <a:p>
            <a:r>
              <a:rPr lang="en-US" sz="2400" b="1" dirty="0">
                <a:solidFill>
                  <a:srgbClr val="63666A"/>
                </a:solidFill>
                <a:latin typeface="Gotham Narrow Bold" pitchFamily="2" charset="0"/>
              </a:rPr>
              <a:t>GIVEPULSE APP</a:t>
            </a:r>
          </a:p>
        </p:txBody>
      </p:sp>
      <p:sp>
        <p:nvSpPr>
          <p:cNvPr id="6" name="TextBox 5">
            <a:extLst>
              <a:ext uri="{FF2B5EF4-FFF2-40B4-BE49-F238E27FC236}">
                <a16:creationId xmlns:a16="http://schemas.microsoft.com/office/drawing/2014/main" id="{A87927AC-8429-D242-9F31-193EE99C1A6C}"/>
              </a:ext>
            </a:extLst>
          </p:cNvPr>
          <p:cNvSpPr txBox="1"/>
          <p:nvPr/>
        </p:nvSpPr>
        <p:spPr>
          <a:xfrm>
            <a:off x="6837310" y="1460096"/>
            <a:ext cx="4060997" cy="3658247"/>
          </a:xfrm>
          <a:prstGeom prst="rect">
            <a:avLst/>
          </a:prstGeom>
          <a:noFill/>
        </p:spPr>
        <p:txBody>
          <a:bodyPr wrap="square" rtlCol="0">
            <a:noAutofit/>
          </a:bodyPr>
          <a:lstStyle/>
          <a:p>
            <a:pPr marL="0" lvl="0" indent="0" algn="l" rtl="0">
              <a:spcBef>
                <a:spcPts val="0"/>
              </a:spcBef>
              <a:spcAft>
                <a:spcPts val="0"/>
              </a:spcAft>
              <a:buNone/>
            </a:pPr>
            <a:r>
              <a:rPr lang="en-US" dirty="0"/>
              <a:t>The GivePulse app, available for Apple and Android mobile devices, provides a quick and helpful way to keep track of your engagement.</a:t>
            </a:r>
          </a:p>
          <a:p>
            <a:pPr marL="0" lvl="0" indent="0" algn="l" rtl="0">
              <a:spcBef>
                <a:spcPts val="1600"/>
              </a:spcBef>
              <a:spcAft>
                <a:spcPts val="1600"/>
              </a:spcAft>
              <a:buNone/>
            </a:pPr>
            <a:r>
              <a:rPr lang="en-US" dirty="0"/>
              <a:t>To find the app, simply search in the app store for "GivePulse" and download the GivePulse app.</a:t>
            </a:r>
          </a:p>
        </p:txBody>
      </p:sp>
      <p:pic>
        <p:nvPicPr>
          <p:cNvPr id="10" name="Google Shape;169;p29">
            <a:extLst>
              <a:ext uri="{FF2B5EF4-FFF2-40B4-BE49-F238E27FC236}">
                <a16:creationId xmlns:a16="http://schemas.microsoft.com/office/drawing/2014/main" id="{BE4730DD-3267-B7E9-B328-36FAA198255C}"/>
              </a:ext>
            </a:extLst>
          </p:cNvPr>
          <p:cNvPicPr preferRelativeResize="0"/>
          <p:nvPr/>
        </p:nvPicPr>
        <p:blipFill rotWithShape="1">
          <a:blip r:embed="rId3">
            <a:alphaModFix/>
          </a:blip>
          <a:srcRect/>
          <a:stretch/>
        </p:blipFill>
        <p:spPr>
          <a:xfrm>
            <a:off x="652214" y="6319381"/>
            <a:ext cx="383100" cy="383100"/>
          </a:xfrm>
          <a:prstGeom prst="rect">
            <a:avLst/>
          </a:prstGeom>
          <a:noFill/>
          <a:ln>
            <a:noFill/>
          </a:ln>
          <a:effectLst>
            <a:outerShdw blurRad="57150" dist="19050" dir="5400000" algn="bl" rotWithShape="0">
              <a:srgbClr val="000000">
                <a:alpha val="50000"/>
              </a:srgbClr>
            </a:outerShdw>
          </a:effectLst>
        </p:spPr>
      </p:pic>
      <p:pic>
        <p:nvPicPr>
          <p:cNvPr id="4" name="Google Shape;278;p38" descr="An overview of the basic functions of the brand new GivePulse app for volunteers and members.&#10;&#10;Check out our support articles on this topic!&#10;- iOS, iPhone/iPad and Android Downloadable Mobile app: https://bit.ly/2EjJxEq" title="GivePulse Mobile Download App Basics">
            <a:hlinkClick r:id="rId4"/>
            <a:extLst>
              <a:ext uri="{FF2B5EF4-FFF2-40B4-BE49-F238E27FC236}">
                <a16:creationId xmlns:a16="http://schemas.microsoft.com/office/drawing/2014/main" id="{50780B1C-8E07-EF2F-C3C6-4ECC2BE42A6B}"/>
              </a:ext>
            </a:extLst>
          </p:cNvPr>
          <p:cNvPicPr preferRelativeResize="0"/>
          <p:nvPr/>
        </p:nvPicPr>
        <p:blipFill>
          <a:blip r:embed="rId5">
            <a:alphaModFix/>
          </a:blip>
          <a:stretch>
            <a:fillRect/>
          </a:stretch>
        </p:blipFill>
        <p:spPr>
          <a:xfrm>
            <a:off x="1049853" y="1460096"/>
            <a:ext cx="5103549" cy="3798027"/>
          </a:xfrm>
          <a:prstGeom prst="rect">
            <a:avLst/>
          </a:prstGeom>
          <a:ln>
            <a:noFill/>
          </a:ln>
          <a:effectLst>
            <a:outerShdw blurRad="292100" dist="139700" dir="2700000" algn="tl" rotWithShape="0">
              <a:srgbClr val="333333">
                <a:alpha val="65000"/>
              </a:srgbClr>
            </a:outerShdw>
          </a:effectLst>
        </p:spPr>
      </p:pic>
      <p:sp>
        <p:nvSpPr>
          <p:cNvPr id="7" name="Google Shape;276;p38">
            <a:extLst>
              <a:ext uri="{FF2B5EF4-FFF2-40B4-BE49-F238E27FC236}">
                <a16:creationId xmlns:a16="http://schemas.microsoft.com/office/drawing/2014/main" id="{004D744A-AF2C-25BB-ABA9-86DE19991815}"/>
              </a:ext>
            </a:extLst>
          </p:cNvPr>
          <p:cNvSpPr txBox="1"/>
          <p:nvPr/>
        </p:nvSpPr>
        <p:spPr>
          <a:xfrm>
            <a:off x="1288543" y="6328512"/>
            <a:ext cx="1648800" cy="3831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 sz="1200" u="sng" dirty="0">
                <a:solidFill>
                  <a:schemeClr val="hlink"/>
                </a:solidFill>
                <a:latin typeface="Helvetica Neue Light"/>
                <a:ea typeface="Helvetica Neue Light"/>
                <a:cs typeface="Helvetica Neue Light"/>
                <a:sym typeface="Helvetica Neue Light"/>
                <a:hlinkClick r:id="rId6"/>
              </a:rPr>
              <a:t>Support Page</a:t>
            </a:r>
            <a:endParaRPr dirty="0"/>
          </a:p>
          <a:p>
            <a:pPr marL="0" lvl="0" indent="0" algn="l" rtl="0">
              <a:spcBef>
                <a:spcPts val="0"/>
              </a:spcBef>
              <a:spcAft>
                <a:spcPts val="0"/>
              </a:spcAft>
              <a:buNone/>
            </a:pPr>
            <a:r>
              <a:rPr lang="en" sz="1200" u="sng" dirty="0">
                <a:solidFill>
                  <a:schemeClr val="hlink"/>
                </a:solidFill>
                <a:latin typeface="Helvetica Neue Light"/>
                <a:ea typeface="Helvetica Neue Light"/>
                <a:cs typeface="Helvetica Neue Light"/>
                <a:sym typeface="Helvetica Neue Light"/>
                <a:hlinkClick r:id="rId7"/>
              </a:rPr>
              <a:t>for this topic</a:t>
            </a:r>
            <a:endParaRPr sz="1200" dirty="0">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2444750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B7E921-4FB7-284B-9679-627B0D7126F5}"/>
              </a:ext>
            </a:extLst>
          </p:cNvPr>
          <p:cNvSpPr txBox="1"/>
          <p:nvPr/>
        </p:nvSpPr>
        <p:spPr>
          <a:xfrm>
            <a:off x="571500" y="538619"/>
            <a:ext cx="11040127" cy="461665"/>
          </a:xfrm>
          <a:prstGeom prst="rect">
            <a:avLst/>
          </a:prstGeom>
          <a:noFill/>
        </p:spPr>
        <p:txBody>
          <a:bodyPr wrap="square" rtlCol="0">
            <a:spAutoFit/>
          </a:bodyPr>
          <a:lstStyle/>
          <a:p>
            <a:r>
              <a:rPr lang="en-US" sz="2400" b="1" dirty="0">
                <a:solidFill>
                  <a:srgbClr val="63666A"/>
                </a:solidFill>
                <a:latin typeface="Gotham Narrow Bold" pitchFamily="2" charset="0"/>
              </a:rPr>
              <a:t>Questions?</a:t>
            </a:r>
          </a:p>
        </p:txBody>
      </p:sp>
      <p:pic>
        <p:nvPicPr>
          <p:cNvPr id="2" name="Google Shape;287;p39">
            <a:hlinkClick r:id="rId3"/>
            <a:extLst>
              <a:ext uri="{FF2B5EF4-FFF2-40B4-BE49-F238E27FC236}">
                <a16:creationId xmlns:a16="http://schemas.microsoft.com/office/drawing/2014/main" id="{C5174A3D-B45E-E37D-105A-96C90C0C2C05}"/>
              </a:ext>
            </a:extLst>
          </p:cNvPr>
          <p:cNvPicPr preferRelativeResize="0"/>
          <p:nvPr/>
        </p:nvPicPr>
        <p:blipFill rotWithShape="1">
          <a:blip r:embed="rId4">
            <a:alphaModFix/>
          </a:blip>
          <a:srcRect/>
          <a:stretch/>
        </p:blipFill>
        <p:spPr>
          <a:xfrm>
            <a:off x="7535648" y="1344289"/>
            <a:ext cx="2149799" cy="2149799"/>
          </a:xfrm>
          <a:prstGeom prst="rect">
            <a:avLst/>
          </a:prstGeom>
          <a:noFill/>
          <a:ln>
            <a:noFill/>
          </a:ln>
        </p:spPr>
      </p:pic>
      <p:sp>
        <p:nvSpPr>
          <p:cNvPr id="3" name="Google Shape;288;p39">
            <a:extLst>
              <a:ext uri="{FF2B5EF4-FFF2-40B4-BE49-F238E27FC236}">
                <a16:creationId xmlns:a16="http://schemas.microsoft.com/office/drawing/2014/main" id="{615AE68A-95A9-68E2-810A-79A5310CF07D}"/>
              </a:ext>
            </a:extLst>
          </p:cNvPr>
          <p:cNvSpPr txBox="1"/>
          <p:nvPr/>
        </p:nvSpPr>
        <p:spPr>
          <a:xfrm>
            <a:off x="7187648" y="4047226"/>
            <a:ext cx="2845800" cy="731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Clr>
                <a:schemeClr val="dk1"/>
              </a:buClr>
              <a:buSzPts val="1100"/>
              <a:buFont typeface="Arial"/>
              <a:buNone/>
            </a:pPr>
            <a:r>
              <a:rPr lang="en" sz="1800" u="sng" dirty="0">
                <a:latin typeface="Roboto"/>
                <a:ea typeface="Roboto"/>
                <a:cs typeface="Roboto"/>
                <a:sym typeface="Roboto"/>
                <a:hlinkClick r:id="rId5">
                  <a:extLst>
                    <a:ext uri="{A12FA001-AC4F-418D-AE19-62706E023703}">
                      <ahyp:hlinkClr xmlns:ahyp="http://schemas.microsoft.com/office/drawing/2018/hyperlinkcolor" val="tx"/>
                    </a:ext>
                  </a:extLst>
                </a:hlinkClick>
              </a:rPr>
              <a:t>Support.givepulse.com</a:t>
            </a:r>
            <a:r>
              <a:rPr lang="en" sz="1800" dirty="0">
                <a:latin typeface="Roboto"/>
                <a:ea typeface="Roboto"/>
                <a:cs typeface="Roboto"/>
                <a:sym typeface="Roboto"/>
              </a:rPr>
              <a:t> </a:t>
            </a:r>
            <a:r>
              <a:rPr lang="en" sz="1800" u="sng" dirty="0">
                <a:latin typeface="Roboto"/>
                <a:ea typeface="Roboto"/>
                <a:cs typeface="Roboto"/>
                <a:sym typeface="Roboto"/>
                <a:hlinkClick r:id="rId6">
                  <a:extLst>
                    <a:ext uri="{A12FA001-AC4F-418D-AE19-62706E023703}">
                      <ahyp:hlinkClr xmlns:ahyp="http://schemas.microsoft.com/office/drawing/2018/hyperlinkcolor" val="tx"/>
                    </a:ext>
                  </a:extLst>
                </a:hlinkClick>
              </a:rPr>
              <a:t>support@givepulse.com</a:t>
            </a:r>
            <a:endParaRPr sz="1800" dirty="0">
              <a:latin typeface="Roboto"/>
              <a:ea typeface="Roboto"/>
              <a:cs typeface="Roboto"/>
              <a:sym typeface="Roboto"/>
            </a:endParaRPr>
          </a:p>
        </p:txBody>
      </p:sp>
      <p:sp>
        <p:nvSpPr>
          <p:cNvPr id="12" name="Google Shape;288;p39">
            <a:extLst>
              <a:ext uri="{FF2B5EF4-FFF2-40B4-BE49-F238E27FC236}">
                <a16:creationId xmlns:a16="http://schemas.microsoft.com/office/drawing/2014/main" id="{21B13608-7317-69DC-691E-BAA367E2B8CA}"/>
              </a:ext>
            </a:extLst>
          </p:cNvPr>
          <p:cNvSpPr txBox="1"/>
          <p:nvPr/>
        </p:nvSpPr>
        <p:spPr>
          <a:xfrm>
            <a:off x="1162571" y="4047226"/>
            <a:ext cx="4837760" cy="731700"/>
          </a:xfrm>
          <a:prstGeom prst="rect">
            <a:avLst/>
          </a:prstGeom>
          <a:noFill/>
          <a:ln>
            <a:noFill/>
          </a:ln>
        </p:spPr>
        <p:txBody>
          <a:bodyPr spcFirstLastPara="1" wrap="square" lIns="91425" tIns="91425" rIns="91425" bIns="91425" anchor="t" anchorCtr="0">
            <a:noAutofit/>
          </a:bodyPr>
          <a:lstStyle/>
          <a:p>
            <a:pPr algn="ctr" eaLnBrk="0" fontAlgn="base" hangingPunct="0">
              <a:spcBef>
                <a:spcPct val="0"/>
              </a:spcBef>
              <a:spcAft>
                <a:spcPct val="0"/>
              </a:spcAft>
            </a:pPr>
            <a:r>
              <a:rPr kumimoji="0" lang="en-US" altLang="en-US" sz="1800" b="0" i="0" u="none" strike="noStrike" cap="none" normalizeH="0" baseline="0" dirty="0">
                <a:ln>
                  <a:noFill/>
                </a:ln>
                <a:effectLst/>
                <a:latin typeface="Arial" panose="020B0604020202020204" pitchFamily="34" charset="0"/>
                <a:ea typeface="Calibri" panose="020F0502020204030204" pitchFamily="34" charset="0"/>
              </a:rPr>
              <a:t>Rhonda Cochran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effectLst/>
                <a:latin typeface="Arial" panose="020B0604020202020204" pitchFamily="34" charset="0"/>
                <a:ea typeface="Calibri" panose="020F0502020204030204" pitchFamily="34" charset="0"/>
              </a:rPr>
              <a:t>Manager of Service-Learning</a:t>
            </a:r>
            <a:endParaRPr kumimoji="0" lang="en-US" altLang="en-US" sz="1100" b="0" i="0" u="none" strike="noStrike" cap="none" normalizeH="0" baseline="0" dirty="0">
              <a:ln>
                <a:noFill/>
              </a:ln>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effectLst/>
                <a:latin typeface="Arial" panose="020B0604020202020204" pitchFamily="34" charset="0"/>
                <a:ea typeface="Calibri" panose="020F0502020204030204" pitchFamily="34" charset="0"/>
              </a:rPr>
              <a:t>OSU Center for Health Sciences</a:t>
            </a:r>
            <a:endParaRPr kumimoji="0" lang="en-US" altLang="en-US" sz="1100" b="0" i="0" u="none" strike="noStrike" cap="none" normalizeH="0" baseline="0" dirty="0">
              <a:ln>
                <a:noFill/>
              </a:ln>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effectLst/>
                <a:latin typeface="Arial" panose="020B0604020202020204" pitchFamily="34" charset="0"/>
                <a:ea typeface="Calibri" panose="020F0502020204030204" pitchFamily="34" charset="0"/>
              </a:rPr>
              <a:t>P </a:t>
            </a:r>
            <a:r>
              <a:rPr kumimoji="0" lang="en-US" altLang="en-US" sz="1800" b="0" i="0" u="none" strike="noStrike" cap="none" normalizeH="0" baseline="0" dirty="0">
                <a:ln>
                  <a:noFill/>
                </a:ln>
                <a:effectLst/>
                <a:latin typeface="Arial" panose="020B0604020202020204" pitchFamily="34" charset="0"/>
                <a:ea typeface="Calibri" panose="020F0502020204030204" pitchFamily="34" charset="0"/>
              </a:rPr>
              <a:t>918-561-1843 </a:t>
            </a:r>
            <a:r>
              <a:rPr kumimoji="0" lang="en-US" altLang="en-US" sz="1800" b="1" i="0" u="none" strike="noStrike" cap="none" normalizeH="0" baseline="0" dirty="0">
                <a:ln>
                  <a:noFill/>
                </a:ln>
                <a:effectLst/>
                <a:latin typeface="Arial" panose="020B0604020202020204" pitchFamily="34" charset="0"/>
                <a:ea typeface="Calibri" panose="020F0502020204030204" pitchFamily="34" charset="0"/>
              </a:rPr>
              <a:t>E</a:t>
            </a:r>
            <a:r>
              <a:rPr kumimoji="0" lang="en-US" altLang="en-US" sz="1800" b="0" i="0" u="none" strike="noStrike" cap="none" normalizeH="0" baseline="0" dirty="0">
                <a:ln>
                  <a:noFill/>
                </a:ln>
                <a:effectLst/>
                <a:latin typeface="Arial" panose="020B0604020202020204" pitchFamily="34" charset="0"/>
                <a:ea typeface="Calibri" panose="020F0502020204030204" pitchFamily="34" charset="0"/>
              </a:rPr>
              <a:t> </a:t>
            </a:r>
            <a:r>
              <a:rPr kumimoji="0" lang="en-US" altLang="en-US" sz="1800" b="0" i="0" u="none" strike="noStrike" cap="none" normalizeH="0" baseline="0" dirty="0">
                <a:ln>
                  <a:noFill/>
                </a:ln>
                <a:effectLst/>
                <a:latin typeface="Arial" panose="020B0604020202020204" pitchFamily="34" charset="0"/>
                <a:ea typeface="Calibri" panose="020F0502020204030204" pitchFamily="34" charset="0"/>
                <a:hlinkClick r:id="rId7">
                  <a:extLst>
                    <a:ext uri="{A12FA001-AC4F-418D-AE19-62706E023703}">
                      <ahyp:hlinkClr xmlns:ahyp="http://schemas.microsoft.com/office/drawing/2018/hyperlinkcolor" val="tx"/>
                    </a:ext>
                  </a:extLst>
                </a:hlinkClick>
              </a:rPr>
              <a:t>rcochra@okstate.edu</a:t>
            </a:r>
            <a:endParaRPr kumimoji="0" lang="en-US" altLang="en-US" sz="3200" b="0" i="0" u="none" strike="noStrike" cap="none" normalizeH="0" baseline="0" dirty="0">
              <a:ln>
                <a:noFill/>
              </a:ln>
              <a:effectLst/>
              <a:latin typeface="Arial" panose="020B0604020202020204" pitchFamily="34" charset="0"/>
            </a:endParaRPr>
          </a:p>
        </p:txBody>
      </p:sp>
      <p:pic>
        <p:nvPicPr>
          <p:cNvPr id="14" name="Picture 13" descr="A picture containing text, sign&#10;&#10;Description automatically generated">
            <a:extLst>
              <a:ext uri="{FF2B5EF4-FFF2-40B4-BE49-F238E27FC236}">
                <a16:creationId xmlns:a16="http://schemas.microsoft.com/office/drawing/2014/main" id="{C23D86B2-612A-2528-F17C-6383FD26E893}"/>
              </a:ext>
            </a:extLst>
          </p:cNvPr>
          <p:cNvPicPr>
            <a:picLocks noChangeAspect="1"/>
          </p:cNvPicPr>
          <p:nvPr/>
        </p:nvPicPr>
        <p:blipFill>
          <a:blip r:embed="rId8"/>
          <a:stretch>
            <a:fillRect/>
          </a:stretch>
        </p:blipFill>
        <p:spPr>
          <a:xfrm>
            <a:off x="2506552" y="1343249"/>
            <a:ext cx="2149799" cy="2150839"/>
          </a:xfrm>
          <a:prstGeom prst="rect">
            <a:avLst/>
          </a:prstGeom>
        </p:spPr>
      </p:pic>
    </p:spTree>
    <p:extLst>
      <p:ext uri="{BB962C8B-B14F-4D97-AF65-F5344CB8AC3E}">
        <p14:creationId xmlns:p14="http://schemas.microsoft.com/office/powerpoint/2010/main" val="3019877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B71DA5C-13E2-A149-B419-F04D98AC3511}"/>
              </a:ext>
            </a:extLst>
          </p:cNvPr>
          <p:cNvSpPr txBox="1"/>
          <p:nvPr/>
        </p:nvSpPr>
        <p:spPr>
          <a:xfrm>
            <a:off x="584026" y="538619"/>
            <a:ext cx="11040127" cy="1107996"/>
          </a:xfrm>
          <a:prstGeom prst="rect">
            <a:avLst/>
          </a:prstGeom>
          <a:noFill/>
        </p:spPr>
        <p:txBody>
          <a:bodyPr wrap="square" rtlCol="0">
            <a:spAutoFit/>
          </a:bodyPr>
          <a:lstStyle/>
          <a:p>
            <a:r>
              <a:rPr lang="en" sz="6600" dirty="0">
                <a:latin typeface="Helvetica Neue"/>
                <a:ea typeface="Helvetica Neue"/>
                <a:cs typeface="Helvetica Neue"/>
                <a:sym typeface="Helvetica Neue"/>
              </a:rPr>
              <a:t>WHAT IS</a:t>
            </a:r>
            <a:endParaRPr lang="en-US" sz="4800" dirty="0">
              <a:solidFill>
                <a:srgbClr val="FB6400"/>
              </a:solidFill>
              <a:latin typeface="FjallaOne" panose="02000506040000020004" pitchFamily="2" charset="77"/>
            </a:endParaRPr>
          </a:p>
        </p:txBody>
      </p:sp>
      <p:sp>
        <p:nvSpPr>
          <p:cNvPr id="12" name="TextBox 11">
            <a:extLst>
              <a:ext uri="{FF2B5EF4-FFF2-40B4-BE49-F238E27FC236}">
                <a16:creationId xmlns:a16="http://schemas.microsoft.com/office/drawing/2014/main" id="{B0E297CD-5450-7441-A033-60CDC02876B0}"/>
              </a:ext>
            </a:extLst>
          </p:cNvPr>
          <p:cNvSpPr txBox="1"/>
          <p:nvPr/>
        </p:nvSpPr>
        <p:spPr>
          <a:xfrm>
            <a:off x="876822" y="1856519"/>
            <a:ext cx="3209986" cy="3515581"/>
          </a:xfrm>
          <a:prstGeom prst="rect">
            <a:avLst/>
          </a:prstGeom>
          <a:noFill/>
        </p:spPr>
        <p:txBody>
          <a:bodyPr wrap="square" rtlCol="0">
            <a:noAutofit/>
          </a:bodyPr>
          <a:lstStyle/>
          <a:p>
            <a:pPr marL="0" lvl="0" indent="0" algn="l" rtl="0">
              <a:spcBef>
                <a:spcPts val="0"/>
              </a:spcBef>
              <a:spcAft>
                <a:spcPts val="0"/>
              </a:spcAft>
              <a:buNone/>
            </a:pPr>
            <a:r>
              <a:rPr lang="en-US" dirty="0"/>
              <a:t>A community engagement platform designed with students in mind.</a:t>
            </a:r>
          </a:p>
          <a:p>
            <a:pPr marL="0" lvl="0" indent="0" algn="l" rtl="0">
              <a:spcBef>
                <a:spcPts val="1600"/>
              </a:spcBef>
              <a:spcAft>
                <a:spcPts val="0"/>
              </a:spcAft>
              <a:buNone/>
            </a:pPr>
            <a:r>
              <a:rPr lang="en-US" dirty="0"/>
              <a:t>Students can use it to:</a:t>
            </a:r>
          </a:p>
          <a:p>
            <a:pPr marL="285750" lvl="0" indent="-190500" algn="l" rtl="0">
              <a:spcBef>
                <a:spcPts val="0"/>
              </a:spcBef>
              <a:spcAft>
                <a:spcPts val="0"/>
              </a:spcAft>
              <a:buSzPts val="1200"/>
              <a:buChar char="●"/>
            </a:pPr>
            <a:r>
              <a:rPr lang="en-US" dirty="0"/>
              <a:t>find opportunities for community engagement</a:t>
            </a:r>
          </a:p>
          <a:p>
            <a:pPr marL="285750" lvl="0" indent="-190500" algn="l" rtl="0">
              <a:spcBef>
                <a:spcPts val="0"/>
              </a:spcBef>
              <a:spcAft>
                <a:spcPts val="0"/>
              </a:spcAft>
              <a:buSzPts val="1200"/>
              <a:buChar char="●"/>
            </a:pPr>
            <a:r>
              <a:rPr lang="en-US" dirty="0"/>
              <a:t>track and share service hours/impacts/touch points</a:t>
            </a:r>
          </a:p>
          <a:p>
            <a:pPr marL="285750" lvl="0" indent="-190500" algn="l" rtl="0">
              <a:spcBef>
                <a:spcPts val="0"/>
              </a:spcBef>
              <a:spcAft>
                <a:spcPts val="0"/>
              </a:spcAft>
              <a:buSzPts val="1200"/>
              <a:buChar char="●"/>
            </a:pPr>
            <a:r>
              <a:rPr lang="en-US" dirty="0"/>
              <a:t>create a community engagement transcript</a:t>
            </a:r>
          </a:p>
        </p:txBody>
      </p:sp>
      <p:pic>
        <p:nvPicPr>
          <p:cNvPr id="3" name="Google Shape;140;p26">
            <a:extLst>
              <a:ext uri="{FF2B5EF4-FFF2-40B4-BE49-F238E27FC236}">
                <a16:creationId xmlns:a16="http://schemas.microsoft.com/office/drawing/2014/main" id="{C79BC41C-5BDF-B5B7-EFD3-D77B53D607BA}"/>
              </a:ext>
            </a:extLst>
          </p:cNvPr>
          <p:cNvPicPr preferRelativeResize="0"/>
          <p:nvPr/>
        </p:nvPicPr>
        <p:blipFill rotWithShape="1">
          <a:blip r:embed="rId3">
            <a:alphaModFix/>
          </a:blip>
          <a:srcRect b="10583"/>
          <a:stretch/>
        </p:blipFill>
        <p:spPr>
          <a:xfrm>
            <a:off x="4693920" y="1646615"/>
            <a:ext cx="6930233" cy="3725485"/>
          </a:xfrm>
          <a:prstGeom prst="rect">
            <a:avLst/>
          </a:prstGeom>
          <a:ln>
            <a:noFill/>
          </a:ln>
          <a:effectLst>
            <a:outerShdw blurRad="292100" dist="139700" dir="2700000" algn="tl" rotWithShape="0">
              <a:srgbClr val="333333">
                <a:alpha val="65000"/>
              </a:srgbClr>
            </a:outerShdw>
          </a:effectLst>
        </p:spPr>
      </p:pic>
      <p:pic>
        <p:nvPicPr>
          <p:cNvPr id="4" name="Picture 3" descr="Logo&#10;&#10;Description automatically generated">
            <a:extLst>
              <a:ext uri="{FF2B5EF4-FFF2-40B4-BE49-F238E27FC236}">
                <a16:creationId xmlns:a16="http://schemas.microsoft.com/office/drawing/2014/main" id="{FDB093A2-216F-430E-DF89-0F11544E01D6}"/>
              </a:ext>
            </a:extLst>
          </p:cNvPr>
          <p:cNvPicPr>
            <a:picLocks noChangeAspect="1"/>
          </p:cNvPicPr>
          <p:nvPr/>
        </p:nvPicPr>
        <p:blipFill>
          <a:blip r:embed="rId4"/>
          <a:stretch>
            <a:fillRect/>
          </a:stretch>
        </p:blipFill>
        <p:spPr>
          <a:xfrm>
            <a:off x="4243794" y="661851"/>
            <a:ext cx="5042328" cy="759803"/>
          </a:xfrm>
          <a:prstGeom prst="rect">
            <a:avLst/>
          </a:prstGeom>
        </p:spPr>
      </p:pic>
    </p:spTree>
    <p:extLst>
      <p:ext uri="{BB962C8B-B14F-4D97-AF65-F5344CB8AC3E}">
        <p14:creationId xmlns:p14="http://schemas.microsoft.com/office/powerpoint/2010/main" val="1045490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B7E921-4FB7-284B-9679-627B0D7126F5}"/>
              </a:ext>
            </a:extLst>
          </p:cNvPr>
          <p:cNvSpPr txBox="1"/>
          <p:nvPr/>
        </p:nvSpPr>
        <p:spPr>
          <a:xfrm>
            <a:off x="571500" y="538619"/>
            <a:ext cx="11040127" cy="461665"/>
          </a:xfrm>
          <a:prstGeom prst="rect">
            <a:avLst/>
          </a:prstGeom>
          <a:noFill/>
        </p:spPr>
        <p:txBody>
          <a:bodyPr wrap="square" rtlCol="0">
            <a:spAutoFit/>
          </a:bodyPr>
          <a:lstStyle/>
          <a:p>
            <a:r>
              <a:rPr lang="en-US" sz="2400" b="1" dirty="0">
                <a:solidFill>
                  <a:srgbClr val="63666A"/>
                </a:solidFill>
                <a:latin typeface="Gotham Narrow Bold" pitchFamily="2" charset="0"/>
              </a:rPr>
              <a:t>WHAT IS GIVEPULSE FOR OUS CHS</a:t>
            </a:r>
          </a:p>
        </p:txBody>
      </p:sp>
      <p:sp>
        <p:nvSpPr>
          <p:cNvPr id="6" name="TextBox 5">
            <a:extLst>
              <a:ext uri="{FF2B5EF4-FFF2-40B4-BE49-F238E27FC236}">
                <a16:creationId xmlns:a16="http://schemas.microsoft.com/office/drawing/2014/main" id="{A87927AC-8429-D242-9F31-193EE99C1A6C}"/>
              </a:ext>
            </a:extLst>
          </p:cNvPr>
          <p:cNvSpPr txBox="1"/>
          <p:nvPr/>
        </p:nvSpPr>
        <p:spPr>
          <a:xfrm>
            <a:off x="876822" y="1115395"/>
            <a:ext cx="3349945" cy="4256705"/>
          </a:xfrm>
          <a:prstGeom prst="rect">
            <a:avLst/>
          </a:prstGeom>
          <a:noFill/>
        </p:spPr>
        <p:txBody>
          <a:bodyPr wrap="square" rtlCol="0">
            <a:noAutofit/>
          </a:bodyPr>
          <a:lstStyle/>
          <a:p>
            <a:pPr marL="0" lvl="0" indent="0" algn="l" rtl="0">
              <a:spcBef>
                <a:spcPts val="0"/>
              </a:spcBef>
              <a:spcAft>
                <a:spcPts val="0"/>
              </a:spcAft>
              <a:buNone/>
            </a:pPr>
            <a:r>
              <a:rPr lang="en-US" dirty="0"/>
              <a:t>OSU CHS uses GivePulse to track community engagement, support Service-Learning classes, and manage community partnerships. The group page for OSU CHS lists:</a:t>
            </a:r>
          </a:p>
          <a:p>
            <a:pPr marL="457200" lvl="0" indent="-304800" algn="l" rtl="0">
              <a:spcBef>
                <a:spcPts val="1600"/>
              </a:spcBef>
              <a:spcAft>
                <a:spcPts val="0"/>
              </a:spcAft>
              <a:buSzPts val="1200"/>
              <a:buChar char="●"/>
            </a:pPr>
            <a:r>
              <a:rPr lang="en-US" dirty="0"/>
              <a:t>Opportunities</a:t>
            </a:r>
          </a:p>
          <a:p>
            <a:pPr marL="457200" lvl="0" indent="-304800" algn="l" rtl="0">
              <a:spcBef>
                <a:spcPts val="0"/>
              </a:spcBef>
              <a:spcAft>
                <a:spcPts val="0"/>
              </a:spcAft>
              <a:buSzPts val="1200"/>
              <a:buChar char="●"/>
            </a:pPr>
            <a:r>
              <a:rPr lang="en-US" dirty="0"/>
              <a:t>Work Experiences</a:t>
            </a:r>
          </a:p>
          <a:p>
            <a:pPr marL="457200" lvl="0" indent="-304800" algn="l" rtl="0">
              <a:spcBef>
                <a:spcPts val="0"/>
              </a:spcBef>
              <a:spcAft>
                <a:spcPts val="0"/>
              </a:spcAft>
              <a:buSzPts val="1200"/>
              <a:buChar char="●"/>
            </a:pPr>
            <a:r>
              <a:rPr lang="en-US" dirty="0"/>
              <a:t>Subgroups</a:t>
            </a:r>
          </a:p>
          <a:p>
            <a:pPr marL="457200" lvl="0" indent="-304800" algn="l" rtl="0">
              <a:spcBef>
                <a:spcPts val="0"/>
              </a:spcBef>
              <a:spcAft>
                <a:spcPts val="0"/>
              </a:spcAft>
              <a:buSzPts val="1200"/>
              <a:buChar char="●"/>
            </a:pPr>
            <a:r>
              <a:rPr lang="en-US" dirty="0"/>
              <a:t>Community Partners</a:t>
            </a:r>
          </a:p>
          <a:p>
            <a:pPr marL="457200" lvl="0" indent="-304800" algn="l" rtl="0">
              <a:spcBef>
                <a:spcPts val="0"/>
              </a:spcBef>
              <a:spcAft>
                <a:spcPts val="0"/>
              </a:spcAft>
              <a:buSzPts val="1200"/>
              <a:buChar char="●"/>
            </a:pPr>
            <a:r>
              <a:rPr lang="en-US" dirty="0"/>
              <a:t>List of Classes with community-based learning</a:t>
            </a:r>
          </a:p>
          <a:p>
            <a:pPr marL="457200" lvl="0" indent="-304800" algn="l" rtl="0">
              <a:spcBef>
                <a:spcPts val="0"/>
              </a:spcBef>
              <a:spcAft>
                <a:spcPts val="0"/>
              </a:spcAft>
              <a:buSzPts val="1200"/>
              <a:buChar char="●"/>
            </a:pPr>
            <a:r>
              <a:rPr lang="en-US" dirty="0"/>
              <a:t>Impacts</a:t>
            </a:r>
          </a:p>
          <a:p>
            <a:pPr marL="457200" lvl="0" indent="-304800" algn="l" rtl="0">
              <a:spcBef>
                <a:spcPts val="0"/>
              </a:spcBef>
              <a:spcAft>
                <a:spcPts val="0"/>
              </a:spcAft>
              <a:buSzPts val="1200"/>
              <a:buChar char="●"/>
            </a:pPr>
            <a:r>
              <a:rPr lang="en-US" dirty="0"/>
              <a:t>Documents</a:t>
            </a:r>
          </a:p>
          <a:p>
            <a:pPr marL="457200" lvl="0" indent="-304800" algn="l" rtl="0">
              <a:spcBef>
                <a:spcPts val="0"/>
              </a:spcBef>
              <a:spcAft>
                <a:spcPts val="0"/>
              </a:spcAft>
              <a:buSzPts val="1200"/>
              <a:buChar char="●"/>
            </a:pPr>
            <a:r>
              <a:rPr lang="en-US" dirty="0"/>
              <a:t>Contact information</a:t>
            </a:r>
          </a:p>
        </p:txBody>
      </p:sp>
      <p:pic>
        <p:nvPicPr>
          <p:cNvPr id="9" name="Picture 8" descr="Graphical user interface, website&#10;&#10;Description automatically generated">
            <a:extLst>
              <a:ext uri="{FF2B5EF4-FFF2-40B4-BE49-F238E27FC236}">
                <a16:creationId xmlns:a16="http://schemas.microsoft.com/office/drawing/2014/main" id="{9DD0C3AB-4945-DAEE-7445-91EEEABC1AD4}"/>
              </a:ext>
            </a:extLst>
          </p:cNvPr>
          <p:cNvPicPr>
            <a:picLocks noChangeAspect="1"/>
          </p:cNvPicPr>
          <p:nvPr/>
        </p:nvPicPr>
        <p:blipFill>
          <a:blip r:embed="rId3"/>
          <a:stretch>
            <a:fillRect/>
          </a:stretch>
        </p:blipFill>
        <p:spPr>
          <a:xfrm>
            <a:off x="4654737" y="1577059"/>
            <a:ext cx="7098724" cy="30553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79087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B7E921-4FB7-284B-9679-627B0D7126F5}"/>
              </a:ext>
            </a:extLst>
          </p:cNvPr>
          <p:cNvSpPr txBox="1"/>
          <p:nvPr/>
        </p:nvSpPr>
        <p:spPr>
          <a:xfrm>
            <a:off x="571500" y="538619"/>
            <a:ext cx="11040127" cy="461665"/>
          </a:xfrm>
          <a:prstGeom prst="rect">
            <a:avLst/>
          </a:prstGeom>
          <a:noFill/>
        </p:spPr>
        <p:txBody>
          <a:bodyPr wrap="square" rtlCol="0">
            <a:spAutoFit/>
          </a:bodyPr>
          <a:lstStyle/>
          <a:p>
            <a:r>
              <a:rPr lang="en-US" sz="2400" b="1">
                <a:solidFill>
                  <a:srgbClr val="63666A"/>
                </a:solidFill>
                <a:latin typeface="Gotham Narrow Bold" pitchFamily="2" charset="0"/>
              </a:rPr>
              <a:t>LOGGING IN</a:t>
            </a:r>
            <a:endParaRPr lang="en-US" sz="2400" b="1" dirty="0">
              <a:solidFill>
                <a:srgbClr val="63666A"/>
              </a:solidFill>
              <a:latin typeface="Gotham Narrow Bold" pitchFamily="2" charset="0"/>
            </a:endParaRPr>
          </a:p>
        </p:txBody>
      </p:sp>
      <p:sp>
        <p:nvSpPr>
          <p:cNvPr id="6" name="TextBox 5">
            <a:extLst>
              <a:ext uri="{FF2B5EF4-FFF2-40B4-BE49-F238E27FC236}">
                <a16:creationId xmlns:a16="http://schemas.microsoft.com/office/drawing/2014/main" id="{A87927AC-8429-D242-9F31-193EE99C1A6C}"/>
              </a:ext>
            </a:extLst>
          </p:cNvPr>
          <p:cNvSpPr txBox="1"/>
          <p:nvPr/>
        </p:nvSpPr>
        <p:spPr>
          <a:xfrm>
            <a:off x="876822" y="1115395"/>
            <a:ext cx="2948729" cy="4256705"/>
          </a:xfrm>
          <a:prstGeom prst="rect">
            <a:avLst/>
          </a:prstGeom>
          <a:noFill/>
        </p:spPr>
        <p:txBody>
          <a:bodyPr wrap="square" rtlCol="0">
            <a:noAutofit/>
          </a:bodyPr>
          <a:lstStyle/>
          <a:p>
            <a:pPr marL="0" lvl="0" indent="0" algn="l" rtl="0">
              <a:spcBef>
                <a:spcPts val="0"/>
              </a:spcBef>
              <a:spcAft>
                <a:spcPts val="0"/>
              </a:spcAft>
              <a:buNone/>
            </a:pPr>
            <a:r>
              <a:rPr lang="en-US" dirty="0"/>
              <a:t>Start from </a:t>
            </a:r>
            <a:r>
              <a:rPr lang="en-US" dirty="0">
                <a:hlinkClick r:id="rId3"/>
              </a:rPr>
              <a:t>osuchs.givepulse.com</a:t>
            </a:r>
            <a:r>
              <a:rPr lang="en-US" dirty="0"/>
              <a:t> </a:t>
            </a:r>
          </a:p>
          <a:p>
            <a:pPr marL="0" lvl="0" indent="0" algn="l" rtl="0">
              <a:spcBef>
                <a:spcPts val="0"/>
              </a:spcBef>
              <a:spcAft>
                <a:spcPts val="0"/>
              </a:spcAft>
              <a:buNone/>
            </a:pPr>
            <a:endParaRPr lang="en-US" dirty="0"/>
          </a:p>
          <a:p>
            <a:pPr marL="342900" lvl="0" indent="-342900" algn="l" rtl="0">
              <a:spcBef>
                <a:spcPts val="0"/>
              </a:spcBef>
              <a:spcAft>
                <a:spcPts val="0"/>
              </a:spcAft>
              <a:buAutoNum type="arabicPeriod"/>
            </a:pPr>
            <a:r>
              <a:rPr lang="en-US" dirty="0"/>
              <a:t>Select the Log in link in the top right corner</a:t>
            </a:r>
          </a:p>
          <a:p>
            <a:pPr marL="342900" lvl="0" indent="-342900" algn="l" rtl="0">
              <a:spcBef>
                <a:spcPts val="0"/>
              </a:spcBef>
              <a:spcAft>
                <a:spcPts val="0"/>
              </a:spcAft>
              <a:buAutoNum type="arabicPeriod"/>
            </a:pPr>
            <a:endParaRPr lang="en-US" dirty="0"/>
          </a:p>
          <a:p>
            <a:pPr marL="342900" lvl="0" indent="-342900" algn="l" rtl="0">
              <a:spcBef>
                <a:spcPts val="0"/>
              </a:spcBef>
              <a:spcAft>
                <a:spcPts val="0"/>
              </a:spcAft>
              <a:buAutoNum type="arabicPeriod"/>
            </a:pPr>
            <a:r>
              <a:rPr lang="en-US" dirty="0"/>
              <a:t>From the next screen, select the “Log in via </a:t>
            </a:r>
            <a:r>
              <a:rPr lang="en-US" dirty="0" err="1"/>
              <a:t>osuchs</a:t>
            </a:r>
            <a:r>
              <a:rPr lang="en-US" dirty="0"/>
              <a:t>” which will redirect you to sign in through your OKEY account </a:t>
            </a:r>
          </a:p>
        </p:txBody>
      </p:sp>
      <p:pic>
        <p:nvPicPr>
          <p:cNvPr id="7" name="Picture 6" descr="Graphical user interface, application, website&#10;&#10;Description automatically generated">
            <a:extLst>
              <a:ext uri="{FF2B5EF4-FFF2-40B4-BE49-F238E27FC236}">
                <a16:creationId xmlns:a16="http://schemas.microsoft.com/office/drawing/2014/main" id="{EEA55411-B4C0-5CBF-5EA1-74D2A0D59DEA}"/>
              </a:ext>
            </a:extLst>
          </p:cNvPr>
          <p:cNvPicPr>
            <a:picLocks noChangeAspect="1"/>
          </p:cNvPicPr>
          <p:nvPr/>
        </p:nvPicPr>
        <p:blipFill>
          <a:blip r:embed="rId4"/>
          <a:stretch>
            <a:fillRect/>
          </a:stretch>
        </p:blipFill>
        <p:spPr>
          <a:xfrm>
            <a:off x="3916018" y="643813"/>
            <a:ext cx="7779585" cy="2136710"/>
          </a:xfrm>
          <a:prstGeom prst="rect">
            <a:avLst/>
          </a:prstGeom>
          <a:ln>
            <a:noFill/>
          </a:ln>
          <a:effectLst>
            <a:outerShdw blurRad="292100" dist="139700" dir="2700000" algn="tl" rotWithShape="0">
              <a:srgbClr val="333333">
                <a:alpha val="65000"/>
              </a:srgbClr>
            </a:outerShdw>
          </a:effectLst>
        </p:spPr>
      </p:pic>
      <p:pic>
        <p:nvPicPr>
          <p:cNvPr id="10" name="Picture 9" descr="Graphical user interface, application&#10;&#10;Description automatically generated">
            <a:extLst>
              <a:ext uri="{FF2B5EF4-FFF2-40B4-BE49-F238E27FC236}">
                <a16:creationId xmlns:a16="http://schemas.microsoft.com/office/drawing/2014/main" id="{09FDA6BD-AE63-C33F-A0E3-D78F87501C48}"/>
              </a:ext>
            </a:extLst>
          </p:cNvPr>
          <p:cNvPicPr>
            <a:picLocks noChangeAspect="1"/>
          </p:cNvPicPr>
          <p:nvPr/>
        </p:nvPicPr>
        <p:blipFill>
          <a:blip r:embed="rId5"/>
          <a:stretch>
            <a:fillRect/>
          </a:stretch>
        </p:blipFill>
        <p:spPr>
          <a:xfrm>
            <a:off x="5111370" y="3144417"/>
            <a:ext cx="5625568" cy="239563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11640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B7E921-4FB7-284B-9679-627B0D7126F5}"/>
              </a:ext>
            </a:extLst>
          </p:cNvPr>
          <p:cNvSpPr txBox="1"/>
          <p:nvPr/>
        </p:nvSpPr>
        <p:spPr>
          <a:xfrm>
            <a:off x="571500" y="538619"/>
            <a:ext cx="11040127" cy="461665"/>
          </a:xfrm>
          <a:prstGeom prst="rect">
            <a:avLst/>
          </a:prstGeom>
          <a:noFill/>
        </p:spPr>
        <p:txBody>
          <a:bodyPr wrap="square" rtlCol="0">
            <a:spAutoFit/>
          </a:bodyPr>
          <a:lstStyle/>
          <a:p>
            <a:r>
              <a:rPr lang="en-US" sz="2400" b="1" dirty="0">
                <a:solidFill>
                  <a:srgbClr val="63666A"/>
                </a:solidFill>
                <a:latin typeface="Gotham Narrow Bold" pitchFamily="2" charset="0"/>
              </a:rPr>
              <a:t>DASHBOARD</a:t>
            </a:r>
          </a:p>
        </p:txBody>
      </p:sp>
      <p:sp>
        <p:nvSpPr>
          <p:cNvPr id="6" name="TextBox 5">
            <a:extLst>
              <a:ext uri="{FF2B5EF4-FFF2-40B4-BE49-F238E27FC236}">
                <a16:creationId xmlns:a16="http://schemas.microsoft.com/office/drawing/2014/main" id="{A87927AC-8429-D242-9F31-193EE99C1A6C}"/>
              </a:ext>
            </a:extLst>
          </p:cNvPr>
          <p:cNvSpPr txBox="1"/>
          <p:nvPr/>
        </p:nvSpPr>
        <p:spPr>
          <a:xfrm>
            <a:off x="7772400" y="200995"/>
            <a:ext cx="3839225" cy="5481348"/>
          </a:xfrm>
          <a:prstGeom prst="rect">
            <a:avLst/>
          </a:prstGeom>
          <a:noFill/>
        </p:spPr>
        <p:txBody>
          <a:bodyPr wrap="square" rtlCol="0">
            <a:noAutofit/>
          </a:bodyPr>
          <a:lstStyle/>
          <a:p>
            <a:pPr marL="0" lvl="0" indent="0" algn="l" rtl="0">
              <a:spcBef>
                <a:spcPts val="0"/>
              </a:spcBef>
              <a:spcAft>
                <a:spcPts val="0"/>
              </a:spcAft>
              <a:buNone/>
            </a:pPr>
            <a:r>
              <a:rPr lang="en-US" dirty="0"/>
              <a:t>Once you have logged in, you should navigate to your dashboard. In the top right corner, select "Hi [Name]," then “Dashboard” in the dropdown menu</a:t>
            </a:r>
          </a:p>
          <a:p>
            <a:pPr marL="0" lvl="0" indent="0" algn="l" rtl="0">
              <a:spcBef>
                <a:spcPts val="1600"/>
              </a:spcBef>
              <a:spcAft>
                <a:spcPts val="0"/>
              </a:spcAft>
              <a:buNone/>
            </a:pPr>
            <a:r>
              <a:rPr lang="en-US" b="1" dirty="0">
                <a:latin typeface="Helvetica Neue"/>
                <a:ea typeface="Helvetica Neue"/>
                <a:cs typeface="Helvetica Neue"/>
                <a:sym typeface="Helvetica Neue"/>
              </a:rPr>
              <a:t>From the dashboard, you can:</a:t>
            </a:r>
          </a:p>
          <a:p>
            <a:pPr marL="285750" marR="0" lvl="0" indent="-190500" algn="l" rtl="0">
              <a:lnSpc>
                <a:spcPct val="115000"/>
              </a:lnSpc>
              <a:spcBef>
                <a:spcPts val="0"/>
              </a:spcBef>
              <a:spcAft>
                <a:spcPts val="0"/>
              </a:spcAft>
              <a:buSzPts val="1200"/>
              <a:buChar char="●"/>
            </a:pPr>
            <a:r>
              <a:rPr lang="en-US" dirty="0"/>
              <a:t>View your memberships</a:t>
            </a:r>
          </a:p>
          <a:p>
            <a:pPr marL="514350" marR="0" lvl="1" indent="-190500" algn="l" rtl="0">
              <a:lnSpc>
                <a:spcPct val="115000"/>
              </a:lnSpc>
              <a:spcBef>
                <a:spcPts val="0"/>
              </a:spcBef>
              <a:spcAft>
                <a:spcPts val="0"/>
              </a:spcAft>
              <a:buSzPts val="1200"/>
              <a:buChar char="○"/>
            </a:pPr>
            <a:r>
              <a:rPr lang="en-US" dirty="0"/>
              <a:t>Any of your classes with a SL assignment</a:t>
            </a:r>
          </a:p>
          <a:p>
            <a:pPr marL="514350" marR="0" lvl="1" indent="-190500" algn="l" rtl="0">
              <a:lnSpc>
                <a:spcPct val="115000"/>
              </a:lnSpc>
              <a:spcBef>
                <a:spcPts val="0"/>
              </a:spcBef>
              <a:spcAft>
                <a:spcPts val="0"/>
              </a:spcAft>
              <a:buSzPts val="1200"/>
              <a:buChar char="○"/>
            </a:pPr>
            <a:r>
              <a:rPr lang="en-US" dirty="0"/>
              <a:t>Groups you are involved with</a:t>
            </a:r>
          </a:p>
          <a:p>
            <a:pPr marL="285750" marR="0" lvl="0" indent="-190500" algn="l" rtl="0">
              <a:lnSpc>
                <a:spcPct val="115000"/>
              </a:lnSpc>
              <a:spcBef>
                <a:spcPts val="0"/>
              </a:spcBef>
              <a:spcAft>
                <a:spcPts val="0"/>
              </a:spcAft>
              <a:buSzPts val="1200"/>
              <a:buChar char="●"/>
            </a:pPr>
            <a:r>
              <a:rPr lang="en-US" dirty="0"/>
              <a:t>Record your hours by adding impacts</a:t>
            </a:r>
          </a:p>
          <a:p>
            <a:pPr marL="285750" marR="0" lvl="0" indent="-190500" algn="l" rtl="0">
              <a:lnSpc>
                <a:spcPct val="115000"/>
              </a:lnSpc>
              <a:spcBef>
                <a:spcPts val="0"/>
              </a:spcBef>
              <a:spcAft>
                <a:spcPts val="0"/>
              </a:spcAft>
              <a:buSzPts val="1200"/>
              <a:buChar char="●"/>
            </a:pPr>
            <a:r>
              <a:rPr lang="en-US" dirty="0"/>
              <a:t>See upcoming registrations both as a list and as a calendar view, allowing you to see what you have signed up for. </a:t>
            </a:r>
          </a:p>
          <a:p>
            <a:pPr marL="285750" marR="0" lvl="0" indent="-190500" algn="l" rtl="0">
              <a:lnSpc>
                <a:spcPct val="115000"/>
              </a:lnSpc>
              <a:spcBef>
                <a:spcPts val="0"/>
              </a:spcBef>
              <a:spcAft>
                <a:spcPts val="0"/>
              </a:spcAft>
              <a:buSzPts val="1200"/>
              <a:buChar char="●"/>
            </a:pPr>
            <a:r>
              <a:rPr lang="en-US" dirty="0"/>
              <a:t>Search for volunteer opportunities</a:t>
            </a:r>
          </a:p>
        </p:txBody>
      </p:sp>
      <p:pic>
        <p:nvPicPr>
          <p:cNvPr id="8" name="Picture 7" descr="Graphical user interface, application&#10;&#10;Description automatically generated">
            <a:extLst>
              <a:ext uri="{FF2B5EF4-FFF2-40B4-BE49-F238E27FC236}">
                <a16:creationId xmlns:a16="http://schemas.microsoft.com/office/drawing/2014/main" id="{918C3480-1B1D-9EA5-3716-92F19714C48E}"/>
              </a:ext>
            </a:extLst>
          </p:cNvPr>
          <p:cNvPicPr>
            <a:picLocks noChangeAspect="1"/>
          </p:cNvPicPr>
          <p:nvPr/>
        </p:nvPicPr>
        <p:blipFill>
          <a:blip r:embed="rId3"/>
          <a:stretch>
            <a:fillRect/>
          </a:stretch>
        </p:blipFill>
        <p:spPr>
          <a:xfrm>
            <a:off x="204713" y="1398945"/>
            <a:ext cx="7283625" cy="3085447"/>
          </a:xfrm>
          <a:prstGeom prst="rect">
            <a:avLst/>
          </a:prstGeom>
          <a:ln>
            <a:noFill/>
          </a:ln>
          <a:effectLst>
            <a:outerShdw blurRad="292100" dist="139700" dir="2700000" algn="tl" rotWithShape="0">
              <a:srgbClr val="333333">
                <a:alpha val="65000"/>
              </a:srgbClr>
            </a:outerShdw>
          </a:effectLst>
        </p:spPr>
      </p:pic>
      <p:sp>
        <p:nvSpPr>
          <p:cNvPr id="9" name="Google Shape;168;p29">
            <a:extLst>
              <a:ext uri="{FF2B5EF4-FFF2-40B4-BE49-F238E27FC236}">
                <a16:creationId xmlns:a16="http://schemas.microsoft.com/office/drawing/2014/main" id="{AF53ADD4-35EE-8C5A-0DF4-8047F466B982}"/>
              </a:ext>
            </a:extLst>
          </p:cNvPr>
          <p:cNvSpPr txBox="1"/>
          <p:nvPr/>
        </p:nvSpPr>
        <p:spPr>
          <a:xfrm>
            <a:off x="1645268" y="6319381"/>
            <a:ext cx="1648800" cy="3831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 sz="1200" u="sng" dirty="0">
                <a:solidFill>
                  <a:schemeClr val="hlink"/>
                </a:solidFill>
                <a:latin typeface="Helvetica Neue Light"/>
                <a:ea typeface="Helvetica Neue Light"/>
                <a:cs typeface="Helvetica Neue Light"/>
                <a:sym typeface="Helvetica Neue Light"/>
                <a:hlinkClick r:id="rId4"/>
              </a:rPr>
              <a:t>Support Page</a:t>
            </a:r>
            <a:endParaRPr dirty="0"/>
          </a:p>
          <a:p>
            <a:pPr marL="0" lvl="0" indent="0" algn="l" rtl="0">
              <a:spcBef>
                <a:spcPts val="0"/>
              </a:spcBef>
              <a:spcAft>
                <a:spcPts val="0"/>
              </a:spcAft>
              <a:buNone/>
            </a:pPr>
            <a:r>
              <a:rPr lang="en" sz="1200" u="sng" dirty="0">
                <a:solidFill>
                  <a:schemeClr val="hlink"/>
                </a:solidFill>
                <a:latin typeface="Helvetica Neue Light"/>
                <a:ea typeface="Helvetica Neue Light"/>
                <a:cs typeface="Helvetica Neue Light"/>
                <a:sym typeface="Helvetica Neue Light"/>
                <a:hlinkClick r:id="rId4"/>
              </a:rPr>
              <a:t>for this topic</a:t>
            </a:r>
            <a:endParaRPr sz="1200" dirty="0">
              <a:latin typeface="Helvetica Neue Light"/>
              <a:ea typeface="Helvetica Neue Light"/>
              <a:cs typeface="Helvetica Neue Light"/>
              <a:sym typeface="Helvetica Neue Light"/>
            </a:endParaRPr>
          </a:p>
        </p:txBody>
      </p:sp>
      <p:pic>
        <p:nvPicPr>
          <p:cNvPr id="10" name="Google Shape;169;p29">
            <a:extLst>
              <a:ext uri="{FF2B5EF4-FFF2-40B4-BE49-F238E27FC236}">
                <a16:creationId xmlns:a16="http://schemas.microsoft.com/office/drawing/2014/main" id="{BE4730DD-3267-B7E9-B328-36FAA198255C}"/>
              </a:ext>
            </a:extLst>
          </p:cNvPr>
          <p:cNvPicPr preferRelativeResize="0"/>
          <p:nvPr/>
        </p:nvPicPr>
        <p:blipFill rotWithShape="1">
          <a:blip r:embed="rId5">
            <a:alphaModFix/>
          </a:blip>
          <a:srcRect/>
          <a:stretch/>
        </p:blipFill>
        <p:spPr>
          <a:xfrm>
            <a:off x="983451" y="6319381"/>
            <a:ext cx="383100" cy="383100"/>
          </a:xfrm>
          <a:prstGeom prst="rect">
            <a:avLst/>
          </a:prstGeom>
          <a:noFill/>
          <a:ln>
            <a:noFill/>
          </a:ln>
          <a:effectLst>
            <a:outerShdw blurRad="57150" dist="19050" dir="5400000" algn="bl" rotWithShape="0">
              <a:srgbClr val="000000">
                <a:alpha val="50000"/>
              </a:srgbClr>
            </a:outerShdw>
          </a:effectLst>
        </p:spPr>
      </p:pic>
    </p:spTree>
    <p:extLst>
      <p:ext uri="{BB962C8B-B14F-4D97-AF65-F5344CB8AC3E}">
        <p14:creationId xmlns:p14="http://schemas.microsoft.com/office/powerpoint/2010/main" val="1304093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B7E921-4FB7-284B-9679-627B0D7126F5}"/>
              </a:ext>
            </a:extLst>
          </p:cNvPr>
          <p:cNvSpPr txBox="1"/>
          <p:nvPr/>
        </p:nvSpPr>
        <p:spPr>
          <a:xfrm>
            <a:off x="571500" y="538619"/>
            <a:ext cx="11040127" cy="461665"/>
          </a:xfrm>
          <a:prstGeom prst="rect">
            <a:avLst/>
          </a:prstGeom>
          <a:noFill/>
        </p:spPr>
        <p:txBody>
          <a:bodyPr wrap="square" rtlCol="0">
            <a:spAutoFit/>
          </a:bodyPr>
          <a:lstStyle/>
          <a:p>
            <a:r>
              <a:rPr lang="en-US" sz="2400" b="1" dirty="0">
                <a:solidFill>
                  <a:srgbClr val="63666A"/>
                </a:solidFill>
                <a:latin typeface="Gotham Narrow Bold" pitchFamily="2" charset="0"/>
              </a:rPr>
              <a:t>NAVIGATION MENU: MY ACTIVITY</a:t>
            </a:r>
          </a:p>
        </p:txBody>
      </p:sp>
      <p:sp>
        <p:nvSpPr>
          <p:cNvPr id="6" name="TextBox 5">
            <a:extLst>
              <a:ext uri="{FF2B5EF4-FFF2-40B4-BE49-F238E27FC236}">
                <a16:creationId xmlns:a16="http://schemas.microsoft.com/office/drawing/2014/main" id="{A87927AC-8429-D242-9F31-193EE99C1A6C}"/>
              </a:ext>
            </a:extLst>
          </p:cNvPr>
          <p:cNvSpPr txBox="1"/>
          <p:nvPr/>
        </p:nvSpPr>
        <p:spPr>
          <a:xfrm>
            <a:off x="7491098" y="1398945"/>
            <a:ext cx="4428438" cy="3512689"/>
          </a:xfrm>
          <a:prstGeom prst="rect">
            <a:avLst/>
          </a:prstGeom>
          <a:noFill/>
        </p:spPr>
        <p:txBody>
          <a:bodyPr wrap="square" rtlCol="0">
            <a:noAutofit/>
          </a:bodyPr>
          <a:lstStyle/>
          <a:p>
            <a:pPr marL="0" marR="0" lvl="0" indent="0" algn="l" rtl="0">
              <a:lnSpc>
                <a:spcPct val="115000"/>
              </a:lnSpc>
              <a:spcBef>
                <a:spcPts val="0"/>
              </a:spcBef>
              <a:spcAft>
                <a:spcPts val="0"/>
              </a:spcAft>
              <a:buNone/>
            </a:pPr>
            <a:r>
              <a:rPr lang="en-US" dirty="0"/>
              <a:t>The "My Activity" tab allows you to navigate quickly to a list of your:</a:t>
            </a:r>
          </a:p>
          <a:p>
            <a:pPr marL="342900" marR="0" lvl="0" indent="-190500" algn="l" rtl="0">
              <a:lnSpc>
                <a:spcPct val="115000"/>
              </a:lnSpc>
              <a:spcBef>
                <a:spcPts val="1600"/>
              </a:spcBef>
              <a:spcAft>
                <a:spcPts val="0"/>
              </a:spcAft>
              <a:buSzPts val="1200"/>
              <a:buChar char="●"/>
            </a:pPr>
            <a:r>
              <a:rPr lang="en-US" dirty="0"/>
              <a:t>Groups</a:t>
            </a:r>
          </a:p>
          <a:p>
            <a:pPr marL="342900" marR="0" lvl="0" indent="-190500" algn="l" rtl="0">
              <a:lnSpc>
                <a:spcPct val="115000"/>
              </a:lnSpc>
              <a:spcBef>
                <a:spcPts val="0"/>
              </a:spcBef>
              <a:spcAft>
                <a:spcPts val="0"/>
              </a:spcAft>
              <a:buSzPts val="1200"/>
              <a:buChar char="●"/>
            </a:pPr>
            <a:r>
              <a:rPr lang="en-US" dirty="0"/>
              <a:t>Classes</a:t>
            </a:r>
          </a:p>
          <a:p>
            <a:pPr marL="342900" marR="0" lvl="0" indent="-190500" algn="l" rtl="0">
              <a:lnSpc>
                <a:spcPct val="115000"/>
              </a:lnSpc>
              <a:spcBef>
                <a:spcPts val="0"/>
              </a:spcBef>
              <a:spcAft>
                <a:spcPts val="0"/>
              </a:spcAft>
              <a:buSzPts val="1200"/>
              <a:buChar char="●"/>
            </a:pPr>
            <a:r>
              <a:rPr lang="en-US" dirty="0"/>
              <a:t>Impacts</a:t>
            </a:r>
          </a:p>
          <a:p>
            <a:pPr marL="342900" marR="0" lvl="0" indent="-190500" algn="l" rtl="0">
              <a:lnSpc>
                <a:spcPct val="115000"/>
              </a:lnSpc>
              <a:spcBef>
                <a:spcPts val="0"/>
              </a:spcBef>
              <a:spcAft>
                <a:spcPts val="0"/>
              </a:spcAft>
              <a:buSzPts val="1200"/>
              <a:buChar char="●"/>
            </a:pPr>
            <a:r>
              <a:rPr lang="en-US" dirty="0"/>
              <a:t>Registrations</a:t>
            </a:r>
          </a:p>
          <a:p>
            <a:pPr marL="342900" marR="0" lvl="0" indent="-190500" algn="l" rtl="0">
              <a:lnSpc>
                <a:spcPct val="115000"/>
              </a:lnSpc>
              <a:spcBef>
                <a:spcPts val="0"/>
              </a:spcBef>
              <a:spcAft>
                <a:spcPts val="0"/>
              </a:spcAft>
              <a:buSzPts val="1200"/>
              <a:buChar char="●"/>
            </a:pPr>
            <a:r>
              <a:rPr lang="en-US" dirty="0"/>
              <a:t>Donations</a:t>
            </a:r>
          </a:p>
          <a:p>
            <a:pPr marL="342900" marR="0" lvl="0" indent="-190500" algn="l" rtl="0">
              <a:lnSpc>
                <a:spcPct val="115000"/>
              </a:lnSpc>
              <a:spcBef>
                <a:spcPts val="0"/>
              </a:spcBef>
              <a:spcAft>
                <a:spcPts val="0"/>
              </a:spcAft>
              <a:buSzPts val="1200"/>
              <a:buChar char="●"/>
            </a:pPr>
            <a:r>
              <a:rPr lang="en-US" dirty="0"/>
              <a:t>Purchases</a:t>
            </a:r>
          </a:p>
          <a:p>
            <a:pPr marL="342900" marR="0" lvl="0" indent="-190500" algn="l" rtl="0">
              <a:lnSpc>
                <a:spcPct val="115000"/>
              </a:lnSpc>
              <a:spcBef>
                <a:spcPts val="0"/>
              </a:spcBef>
              <a:spcAft>
                <a:spcPts val="0"/>
              </a:spcAft>
              <a:buSzPts val="1200"/>
              <a:buChar char="●"/>
            </a:pPr>
            <a:r>
              <a:rPr lang="en-US" dirty="0"/>
              <a:t>Surveys/applications</a:t>
            </a:r>
          </a:p>
          <a:p>
            <a:pPr marL="342900" marR="0" lvl="0" indent="-190500" algn="l" rtl="0">
              <a:lnSpc>
                <a:spcPct val="115000"/>
              </a:lnSpc>
              <a:spcBef>
                <a:spcPts val="0"/>
              </a:spcBef>
              <a:spcAft>
                <a:spcPts val="0"/>
              </a:spcAft>
              <a:buSzPts val="1200"/>
              <a:buChar char="●"/>
            </a:pPr>
            <a:r>
              <a:rPr lang="en-US" dirty="0"/>
              <a:t>Insights</a:t>
            </a:r>
          </a:p>
        </p:txBody>
      </p:sp>
      <p:pic>
        <p:nvPicPr>
          <p:cNvPr id="10" name="Google Shape;169;p29">
            <a:extLst>
              <a:ext uri="{FF2B5EF4-FFF2-40B4-BE49-F238E27FC236}">
                <a16:creationId xmlns:a16="http://schemas.microsoft.com/office/drawing/2014/main" id="{BE4730DD-3267-B7E9-B328-36FAA198255C}"/>
              </a:ext>
            </a:extLst>
          </p:cNvPr>
          <p:cNvPicPr preferRelativeResize="0"/>
          <p:nvPr/>
        </p:nvPicPr>
        <p:blipFill rotWithShape="1">
          <a:blip r:embed="rId3">
            <a:alphaModFix/>
          </a:blip>
          <a:srcRect/>
          <a:stretch/>
        </p:blipFill>
        <p:spPr>
          <a:xfrm>
            <a:off x="1057153" y="6319381"/>
            <a:ext cx="383100" cy="383100"/>
          </a:xfrm>
          <a:prstGeom prst="rect">
            <a:avLst/>
          </a:prstGeom>
          <a:noFill/>
          <a:ln>
            <a:noFill/>
          </a:ln>
          <a:effectLst>
            <a:outerShdw blurRad="57150" dist="19050" dir="5400000" algn="bl" rotWithShape="0">
              <a:srgbClr val="000000">
                <a:alpha val="50000"/>
              </a:srgbClr>
            </a:outerShdw>
          </a:effectLst>
        </p:spPr>
      </p:pic>
      <p:pic>
        <p:nvPicPr>
          <p:cNvPr id="12" name="Picture 11" descr="Graphical user interface, application&#10;&#10;Description automatically generated">
            <a:extLst>
              <a:ext uri="{FF2B5EF4-FFF2-40B4-BE49-F238E27FC236}">
                <a16:creationId xmlns:a16="http://schemas.microsoft.com/office/drawing/2014/main" id="{FFF17A96-3D07-C163-D6B4-20AA486B4832}"/>
              </a:ext>
            </a:extLst>
          </p:cNvPr>
          <p:cNvPicPr>
            <a:picLocks noChangeAspect="1"/>
          </p:cNvPicPr>
          <p:nvPr/>
        </p:nvPicPr>
        <p:blipFill>
          <a:blip r:embed="rId4"/>
          <a:stretch>
            <a:fillRect/>
          </a:stretch>
        </p:blipFill>
        <p:spPr>
          <a:xfrm>
            <a:off x="1914957" y="1266827"/>
            <a:ext cx="4048690" cy="4143953"/>
          </a:xfrm>
          <a:prstGeom prst="rect">
            <a:avLst/>
          </a:prstGeom>
          <a:ln>
            <a:noFill/>
          </a:ln>
          <a:effectLst>
            <a:outerShdw blurRad="292100" dist="139700" dir="2700000" algn="tl" rotWithShape="0">
              <a:srgbClr val="333333">
                <a:alpha val="65000"/>
              </a:srgbClr>
            </a:outerShdw>
          </a:effectLst>
        </p:spPr>
      </p:pic>
      <p:sp>
        <p:nvSpPr>
          <p:cNvPr id="13" name="Google Shape;178;p30">
            <a:extLst>
              <a:ext uri="{FF2B5EF4-FFF2-40B4-BE49-F238E27FC236}">
                <a16:creationId xmlns:a16="http://schemas.microsoft.com/office/drawing/2014/main" id="{885BB135-A4EF-9EF6-1F3C-5B7E7417D59C}"/>
              </a:ext>
            </a:extLst>
          </p:cNvPr>
          <p:cNvSpPr txBox="1"/>
          <p:nvPr/>
        </p:nvSpPr>
        <p:spPr>
          <a:xfrm>
            <a:off x="1629559" y="6319381"/>
            <a:ext cx="1047000" cy="3831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 sz="1200" u="sng" dirty="0">
                <a:solidFill>
                  <a:schemeClr val="hlink"/>
                </a:solidFill>
                <a:latin typeface="Helvetica Neue Light"/>
                <a:ea typeface="Helvetica Neue Light"/>
                <a:cs typeface="Helvetica Neue Light"/>
                <a:sym typeface="Helvetica Neue Light"/>
                <a:hlinkClick r:id="rId5"/>
              </a:rPr>
              <a:t>Support Page</a:t>
            </a:r>
            <a:endParaRPr dirty="0"/>
          </a:p>
          <a:p>
            <a:pPr marL="0" lvl="0" indent="0" algn="l" rtl="0">
              <a:spcBef>
                <a:spcPts val="0"/>
              </a:spcBef>
              <a:spcAft>
                <a:spcPts val="0"/>
              </a:spcAft>
              <a:buNone/>
            </a:pPr>
            <a:r>
              <a:rPr lang="en" sz="1200" u="sng" dirty="0">
                <a:solidFill>
                  <a:schemeClr val="hlink"/>
                </a:solidFill>
                <a:latin typeface="Helvetica Neue Light"/>
                <a:ea typeface="Helvetica Neue Light"/>
                <a:cs typeface="Helvetica Neue Light"/>
                <a:sym typeface="Helvetica Neue Light"/>
                <a:hlinkClick r:id="rId6"/>
              </a:rPr>
              <a:t>for this topic</a:t>
            </a:r>
            <a:endParaRPr sz="1200" dirty="0">
              <a:latin typeface="Helvetica Neue Light"/>
              <a:ea typeface="Helvetica Neue Light"/>
              <a:cs typeface="Helvetica Neue Light"/>
              <a:sym typeface="Helvetica Neue Light"/>
            </a:endParaRPr>
          </a:p>
        </p:txBody>
      </p:sp>
      <p:pic>
        <p:nvPicPr>
          <p:cNvPr id="14" name="Google Shape;174;p30">
            <a:hlinkClick r:id="rId7"/>
            <a:extLst>
              <a:ext uri="{FF2B5EF4-FFF2-40B4-BE49-F238E27FC236}">
                <a16:creationId xmlns:a16="http://schemas.microsoft.com/office/drawing/2014/main" id="{5AF850ED-2626-C11E-5BCC-7B43A07F84E3}"/>
              </a:ext>
            </a:extLst>
          </p:cNvPr>
          <p:cNvPicPr preferRelativeResize="0"/>
          <p:nvPr/>
        </p:nvPicPr>
        <p:blipFill rotWithShape="1">
          <a:blip r:embed="rId8">
            <a:alphaModFix/>
          </a:blip>
          <a:srcRect l="12875" t="22750" r="12868" b="22756"/>
          <a:stretch/>
        </p:blipFill>
        <p:spPr>
          <a:xfrm>
            <a:off x="2945001" y="6330555"/>
            <a:ext cx="543680" cy="398999"/>
          </a:xfrm>
          <a:prstGeom prst="rect">
            <a:avLst/>
          </a:prstGeom>
          <a:noFill/>
          <a:ln>
            <a:noFill/>
          </a:ln>
        </p:spPr>
      </p:pic>
      <p:sp>
        <p:nvSpPr>
          <p:cNvPr id="15" name="Google Shape;175;p30">
            <a:extLst>
              <a:ext uri="{FF2B5EF4-FFF2-40B4-BE49-F238E27FC236}">
                <a16:creationId xmlns:a16="http://schemas.microsoft.com/office/drawing/2014/main" id="{4F237E15-485A-2577-652A-606A5A73B0E8}"/>
              </a:ext>
            </a:extLst>
          </p:cNvPr>
          <p:cNvSpPr txBox="1"/>
          <p:nvPr/>
        </p:nvSpPr>
        <p:spPr>
          <a:xfrm>
            <a:off x="3658905" y="6319381"/>
            <a:ext cx="1206300" cy="3831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 sz="1200" u="sng" dirty="0">
                <a:solidFill>
                  <a:schemeClr val="hlink"/>
                </a:solidFill>
                <a:latin typeface="Helvetica Neue Light"/>
                <a:ea typeface="Helvetica Neue Light"/>
                <a:cs typeface="Helvetica Neue Light"/>
                <a:sym typeface="Helvetica Neue Light"/>
                <a:hlinkClick r:id="rId7"/>
              </a:rPr>
              <a:t>Video: My Activity Navigation</a:t>
            </a:r>
            <a:endParaRPr sz="1200" dirty="0">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595816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B7E921-4FB7-284B-9679-627B0D7126F5}"/>
              </a:ext>
            </a:extLst>
          </p:cNvPr>
          <p:cNvSpPr txBox="1"/>
          <p:nvPr/>
        </p:nvSpPr>
        <p:spPr>
          <a:xfrm>
            <a:off x="571500" y="538619"/>
            <a:ext cx="11040127" cy="461665"/>
          </a:xfrm>
          <a:prstGeom prst="rect">
            <a:avLst/>
          </a:prstGeom>
          <a:noFill/>
        </p:spPr>
        <p:txBody>
          <a:bodyPr wrap="square" rtlCol="0">
            <a:spAutoFit/>
          </a:bodyPr>
          <a:lstStyle/>
          <a:p>
            <a:r>
              <a:rPr lang="en-US" sz="2400" b="1" dirty="0">
                <a:solidFill>
                  <a:srgbClr val="63666A"/>
                </a:solidFill>
                <a:latin typeface="Gotham Narrow Bold" pitchFamily="2" charset="0"/>
              </a:rPr>
              <a:t>SEARCHING FOR EVENTS AND GROUPS</a:t>
            </a:r>
          </a:p>
        </p:txBody>
      </p:sp>
      <p:sp>
        <p:nvSpPr>
          <p:cNvPr id="6" name="TextBox 5">
            <a:extLst>
              <a:ext uri="{FF2B5EF4-FFF2-40B4-BE49-F238E27FC236}">
                <a16:creationId xmlns:a16="http://schemas.microsoft.com/office/drawing/2014/main" id="{A87927AC-8429-D242-9F31-193EE99C1A6C}"/>
              </a:ext>
            </a:extLst>
          </p:cNvPr>
          <p:cNvSpPr txBox="1"/>
          <p:nvPr/>
        </p:nvSpPr>
        <p:spPr>
          <a:xfrm>
            <a:off x="7858538" y="1398945"/>
            <a:ext cx="4060997" cy="3658247"/>
          </a:xfrm>
          <a:prstGeom prst="rect">
            <a:avLst/>
          </a:prstGeom>
          <a:noFill/>
        </p:spPr>
        <p:txBody>
          <a:bodyPr wrap="square" rtlCol="0">
            <a:noAutofit/>
          </a:bodyPr>
          <a:lstStyle/>
          <a:p>
            <a:pPr marL="0" lvl="0" indent="0" algn="l" rtl="0">
              <a:spcBef>
                <a:spcPts val="0"/>
              </a:spcBef>
              <a:spcAft>
                <a:spcPts val="0"/>
              </a:spcAft>
              <a:buNone/>
            </a:pPr>
            <a:r>
              <a:rPr lang="en-US" dirty="0"/>
              <a:t>Search via the “Explore” page</a:t>
            </a:r>
          </a:p>
          <a:p>
            <a:pPr marL="285750" marR="0" lvl="0" indent="-190500" algn="l" rtl="0">
              <a:lnSpc>
                <a:spcPct val="115000"/>
              </a:lnSpc>
              <a:spcBef>
                <a:spcPts val="0"/>
              </a:spcBef>
              <a:spcAft>
                <a:spcPts val="0"/>
              </a:spcAft>
              <a:buSzPts val="1200"/>
              <a:buChar char="●"/>
            </a:pPr>
            <a:r>
              <a:rPr lang="en-US" dirty="0"/>
              <a:t>Use the filters to narrow down your search results</a:t>
            </a:r>
          </a:p>
          <a:p>
            <a:pPr marL="285750" marR="0" lvl="0" indent="-190500" algn="l" rtl="0">
              <a:lnSpc>
                <a:spcPct val="115000"/>
              </a:lnSpc>
              <a:spcBef>
                <a:spcPts val="0"/>
              </a:spcBef>
              <a:spcAft>
                <a:spcPts val="0"/>
              </a:spcAft>
              <a:buSzPts val="1200"/>
              <a:buChar char="●"/>
            </a:pPr>
            <a:endParaRPr lang="en-US" dirty="0"/>
          </a:p>
          <a:p>
            <a:pPr marL="285750" marR="0" lvl="0" indent="-190500" algn="l" rtl="0">
              <a:lnSpc>
                <a:spcPct val="115000"/>
              </a:lnSpc>
              <a:spcBef>
                <a:spcPts val="0"/>
              </a:spcBef>
              <a:spcAft>
                <a:spcPts val="0"/>
              </a:spcAft>
              <a:buSzPts val="1200"/>
              <a:buChar char="●"/>
            </a:pPr>
            <a:r>
              <a:rPr lang="en-US" dirty="0"/>
              <a:t>Toggle between Events and Groups to either search for specific events or specific community organizations</a:t>
            </a:r>
          </a:p>
        </p:txBody>
      </p:sp>
      <p:pic>
        <p:nvPicPr>
          <p:cNvPr id="10" name="Google Shape;169;p29">
            <a:extLst>
              <a:ext uri="{FF2B5EF4-FFF2-40B4-BE49-F238E27FC236}">
                <a16:creationId xmlns:a16="http://schemas.microsoft.com/office/drawing/2014/main" id="{BE4730DD-3267-B7E9-B328-36FAA198255C}"/>
              </a:ext>
            </a:extLst>
          </p:cNvPr>
          <p:cNvPicPr preferRelativeResize="0"/>
          <p:nvPr/>
        </p:nvPicPr>
        <p:blipFill rotWithShape="1">
          <a:blip r:embed="rId3">
            <a:alphaModFix/>
          </a:blip>
          <a:srcRect/>
          <a:stretch/>
        </p:blipFill>
        <p:spPr>
          <a:xfrm>
            <a:off x="652214" y="6319381"/>
            <a:ext cx="383100" cy="383100"/>
          </a:xfrm>
          <a:prstGeom prst="rect">
            <a:avLst/>
          </a:prstGeom>
          <a:noFill/>
          <a:ln>
            <a:noFill/>
          </a:ln>
          <a:effectLst>
            <a:outerShdw blurRad="57150" dist="19050" dir="5400000" algn="bl" rotWithShape="0">
              <a:srgbClr val="000000">
                <a:alpha val="50000"/>
              </a:srgbClr>
            </a:outerShdw>
          </a:effectLst>
        </p:spPr>
      </p:pic>
      <p:pic>
        <p:nvPicPr>
          <p:cNvPr id="14" name="Google Shape;174;p30">
            <a:hlinkClick r:id="rId4"/>
            <a:extLst>
              <a:ext uri="{FF2B5EF4-FFF2-40B4-BE49-F238E27FC236}">
                <a16:creationId xmlns:a16="http://schemas.microsoft.com/office/drawing/2014/main" id="{5AF850ED-2626-C11E-5BCC-7B43A07F84E3}"/>
              </a:ext>
            </a:extLst>
          </p:cNvPr>
          <p:cNvPicPr preferRelativeResize="0"/>
          <p:nvPr/>
        </p:nvPicPr>
        <p:blipFill rotWithShape="1">
          <a:blip r:embed="rId5">
            <a:alphaModFix/>
          </a:blip>
          <a:srcRect l="12875" t="22750" r="12868" b="22756"/>
          <a:stretch/>
        </p:blipFill>
        <p:spPr>
          <a:xfrm>
            <a:off x="2427208" y="6361588"/>
            <a:ext cx="543680" cy="398999"/>
          </a:xfrm>
          <a:prstGeom prst="rect">
            <a:avLst/>
          </a:prstGeom>
          <a:noFill/>
          <a:ln>
            <a:noFill/>
          </a:ln>
        </p:spPr>
      </p:pic>
      <p:pic>
        <p:nvPicPr>
          <p:cNvPr id="8" name="Picture 7">
            <a:extLst>
              <a:ext uri="{FF2B5EF4-FFF2-40B4-BE49-F238E27FC236}">
                <a16:creationId xmlns:a16="http://schemas.microsoft.com/office/drawing/2014/main" id="{1A0F0B64-8833-57B3-0E91-D25D2C95D2EA}"/>
              </a:ext>
            </a:extLst>
          </p:cNvPr>
          <p:cNvPicPr>
            <a:picLocks noChangeAspect="1"/>
          </p:cNvPicPr>
          <p:nvPr/>
        </p:nvPicPr>
        <p:blipFill>
          <a:blip r:embed="rId6"/>
          <a:stretch>
            <a:fillRect/>
          </a:stretch>
        </p:blipFill>
        <p:spPr>
          <a:xfrm>
            <a:off x="483244" y="1739665"/>
            <a:ext cx="6952549" cy="3378669"/>
          </a:xfrm>
          <a:prstGeom prst="rect">
            <a:avLst/>
          </a:prstGeom>
          <a:ln>
            <a:noFill/>
          </a:ln>
          <a:effectLst>
            <a:outerShdw blurRad="292100" dist="139700" dir="2700000" algn="tl" rotWithShape="0">
              <a:srgbClr val="333333">
                <a:alpha val="65000"/>
              </a:srgbClr>
            </a:outerShdw>
          </a:effectLst>
        </p:spPr>
      </p:pic>
      <p:sp>
        <p:nvSpPr>
          <p:cNvPr id="4" name="Arrow: Right 3">
            <a:extLst>
              <a:ext uri="{FF2B5EF4-FFF2-40B4-BE49-F238E27FC236}">
                <a16:creationId xmlns:a16="http://schemas.microsoft.com/office/drawing/2014/main" id="{CE74A774-39A7-5198-D287-118CB1CA8B69}"/>
              </a:ext>
            </a:extLst>
          </p:cNvPr>
          <p:cNvSpPr/>
          <p:nvPr/>
        </p:nvSpPr>
        <p:spPr>
          <a:xfrm rot="7407169">
            <a:off x="5568808" y="1232921"/>
            <a:ext cx="675238" cy="461665"/>
          </a:xfrm>
          <a:prstGeom prst="rightArrow">
            <a:avLst/>
          </a:prstGeom>
          <a:solidFill>
            <a:schemeClr val="bg1"/>
          </a:solidFill>
          <a:ln w="571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C059C61F-83D0-866C-76BA-C58B51A7675F}"/>
              </a:ext>
            </a:extLst>
          </p:cNvPr>
          <p:cNvSpPr/>
          <p:nvPr/>
        </p:nvSpPr>
        <p:spPr>
          <a:xfrm rot="3472356">
            <a:off x="5467297" y="2170517"/>
            <a:ext cx="644434" cy="461665"/>
          </a:xfrm>
          <a:prstGeom prst="rightArrow">
            <a:avLst/>
          </a:prstGeom>
          <a:solidFill>
            <a:schemeClr val="bg1"/>
          </a:solidFill>
          <a:ln w="571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Google Shape;193;p31">
            <a:extLst>
              <a:ext uri="{FF2B5EF4-FFF2-40B4-BE49-F238E27FC236}">
                <a16:creationId xmlns:a16="http://schemas.microsoft.com/office/drawing/2014/main" id="{B278A8AE-C5BC-BB9E-1983-DB8095500194}"/>
              </a:ext>
            </a:extLst>
          </p:cNvPr>
          <p:cNvSpPr txBox="1"/>
          <p:nvPr/>
        </p:nvSpPr>
        <p:spPr>
          <a:xfrm>
            <a:off x="1207761" y="6355921"/>
            <a:ext cx="1047000" cy="3831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 sz="1200" u="sng" dirty="0">
                <a:solidFill>
                  <a:schemeClr val="hlink"/>
                </a:solidFill>
                <a:latin typeface="Helvetica Neue Light"/>
                <a:ea typeface="Helvetica Neue Light"/>
                <a:cs typeface="Helvetica Neue Light"/>
                <a:sym typeface="Helvetica Neue Light"/>
                <a:hlinkClick r:id="rId7"/>
              </a:rPr>
              <a:t>Support Page</a:t>
            </a:r>
            <a:endParaRPr dirty="0"/>
          </a:p>
          <a:p>
            <a:pPr marL="0" lvl="0" indent="0" algn="l" rtl="0">
              <a:spcBef>
                <a:spcPts val="0"/>
              </a:spcBef>
              <a:spcAft>
                <a:spcPts val="0"/>
              </a:spcAft>
              <a:buNone/>
            </a:pPr>
            <a:r>
              <a:rPr lang="en" sz="1200" u="sng" dirty="0">
                <a:solidFill>
                  <a:schemeClr val="hlink"/>
                </a:solidFill>
                <a:latin typeface="Helvetica Neue Light"/>
                <a:ea typeface="Helvetica Neue Light"/>
                <a:cs typeface="Helvetica Neue Light"/>
                <a:sym typeface="Helvetica Neue Light"/>
                <a:hlinkClick r:id="rId7"/>
              </a:rPr>
              <a:t>for this topic</a:t>
            </a:r>
            <a:endParaRPr sz="1200" dirty="0">
              <a:latin typeface="Helvetica Neue Light"/>
              <a:ea typeface="Helvetica Neue Light"/>
              <a:cs typeface="Helvetica Neue Light"/>
              <a:sym typeface="Helvetica Neue Light"/>
            </a:endParaRPr>
          </a:p>
        </p:txBody>
      </p:sp>
      <p:sp>
        <p:nvSpPr>
          <p:cNvPr id="18" name="Google Shape;196;p31">
            <a:extLst>
              <a:ext uri="{FF2B5EF4-FFF2-40B4-BE49-F238E27FC236}">
                <a16:creationId xmlns:a16="http://schemas.microsoft.com/office/drawing/2014/main" id="{2B7C9BDE-8AE6-150A-A10D-4D5489C66EEE}"/>
              </a:ext>
            </a:extLst>
          </p:cNvPr>
          <p:cNvSpPr txBox="1"/>
          <p:nvPr/>
        </p:nvSpPr>
        <p:spPr>
          <a:xfrm>
            <a:off x="3143335" y="6355921"/>
            <a:ext cx="1047000" cy="3831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 sz="1200" u="sng" dirty="0">
                <a:solidFill>
                  <a:schemeClr val="hlink"/>
                </a:solidFill>
                <a:latin typeface="Helvetica Neue Light"/>
                <a:ea typeface="Helvetica Neue Light"/>
                <a:cs typeface="Helvetica Neue Light"/>
                <a:sym typeface="Helvetica Neue Light"/>
                <a:hlinkClick r:id="rId8"/>
              </a:rPr>
              <a:t>Video:</a:t>
            </a:r>
            <a:r>
              <a:rPr lang="en" sz="1200" dirty="0">
                <a:uFill>
                  <a:noFill/>
                </a:uFill>
                <a:latin typeface="Helvetica Neue Light"/>
                <a:ea typeface="Helvetica Neue Light"/>
                <a:cs typeface="Helvetica Neue Light"/>
                <a:sym typeface="Helvetica Neue Light"/>
                <a:hlinkClick r:id="rId8"/>
              </a:rPr>
              <a:t> </a:t>
            </a:r>
            <a:r>
              <a:rPr lang="en" sz="1200" u="sng" dirty="0">
                <a:solidFill>
                  <a:schemeClr val="hlink"/>
                </a:solidFill>
                <a:latin typeface="Helvetica Neue Light"/>
                <a:ea typeface="Helvetica Neue Light"/>
                <a:cs typeface="Helvetica Neue Light"/>
                <a:sym typeface="Helvetica Neue Light"/>
                <a:hlinkClick r:id="rId8"/>
              </a:rPr>
              <a:t>Finding Opportunities</a:t>
            </a:r>
            <a:endParaRPr sz="1200" dirty="0">
              <a:latin typeface="Helvetica Neue Light"/>
              <a:ea typeface="Helvetica Neue Light"/>
              <a:cs typeface="Helvetica Neue Light"/>
              <a:sym typeface="Helvetica Neue Light"/>
            </a:endParaRPr>
          </a:p>
        </p:txBody>
      </p:sp>
      <p:pic>
        <p:nvPicPr>
          <p:cNvPr id="19" name="Google Shape;174;p30">
            <a:hlinkClick r:id="rId4"/>
            <a:extLst>
              <a:ext uri="{FF2B5EF4-FFF2-40B4-BE49-F238E27FC236}">
                <a16:creationId xmlns:a16="http://schemas.microsoft.com/office/drawing/2014/main" id="{16FE48AE-3170-8108-7DE4-D494E3059273}"/>
              </a:ext>
            </a:extLst>
          </p:cNvPr>
          <p:cNvPicPr preferRelativeResize="0"/>
          <p:nvPr/>
        </p:nvPicPr>
        <p:blipFill rotWithShape="1">
          <a:blip r:embed="rId5">
            <a:alphaModFix/>
          </a:blip>
          <a:srcRect l="12875" t="22750" r="12868" b="22756"/>
          <a:stretch/>
        </p:blipFill>
        <p:spPr>
          <a:xfrm>
            <a:off x="4364047" y="6339999"/>
            <a:ext cx="543680" cy="398999"/>
          </a:xfrm>
          <a:prstGeom prst="rect">
            <a:avLst/>
          </a:prstGeom>
          <a:noFill/>
          <a:ln>
            <a:noFill/>
          </a:ln>
        </p:spPr>
      </p:pic>
      <p:sp>
        <p:nvSpPr>
          <p:cNvPr id="20" name="Google Shape;198;p31">
            <a:extLst>
              <a:ext uri="{FF2B5EF4-FFF2-40B4-BE49-F238E27FC236}">
                <a16:creationId xmlns:a16="http://schemas.microsoft.com/office/drawing/2014/main" id="{B7F67714-CB3E-289E-3F0D-1353CCBA14C1}"/>
              </a:ext>
            </a:extLst>
          </p:cNvPr>
          <p:cNvSpPr txBox="1"/>
          <p:nvPr/>
        </p:nvSpPr>
        <p:spPr>
          <a:xfrm>
            <a:off x="5078909" y="6339999"/>
            <a:ext cx="1047000" cy="3831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 sz="1200" u="sng" dirty="0">
                <a:solidFill>
                  <a:schemeClr val="hlink"/>
                </a:solidFill>
                <a:latin typeface="Helvetica Neue Light"/>
                <a:ea typeface="Helvetica Neue Light"/>
                <a:cs typeface="Helvetica Neue Light"/>
                <a:sym typeface="Helvetica Neue Light"/>
                <a:hlinkClick r:id="rId9"/>
              </a:rPr>
              <a:t>Video: Finding Organizations</a:t>
            </a:r>
            <a:endParaRPr sz="1200" dirty="0">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1219604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B7E921-4FB7-284B-9679-627B0D7126F5}"/>
              </a:ext>
            </a:extLst>
          </p:cNvPr>
          <p:cNvSpPr txBox="1"/>
          <p:nvPr/>
        </p:nvSpPr>
        <p:spPr>
          <a:xfrm>
            <a:off x="571500" y="538619"/>
            <a:ext cx="11040127" cy="461665"/>
          </a:xfrm>
          <a:prstGeom prst="rect">
            <a:avLst/>
          </a:prstGeom>
          <a:noFill/>
        </p:spPr>
        <p:txBody>
          <a:bodyPr wrap="square" rtlCol="0">
            <a:spAutoFit/>
          </a:bodyPr>
          <a:lstStyle/>
          <a:p>
            <a:r>
              <a:rPr lang="en-US" sz="2400" b="1" dirty="0">
                <a:solidFill>
                  <a:srgbClr val="63666A"/>
                </a:solidFill>
                <a:latin typeface="Gotham Narrow Bold" pitchFamily="2" charset="0"/>
              </a:rPr>
              <a:t>GROUPS</a:t>
            </a:r>
          </a:p>
        </p:txBody>
      </p:sp>
      <p:sp>
        <p:nvSpPr>
          <p:cNvPr id="6" name="TextBox 5">
            <a:extLst>
              <a:ext uri="{FF2B5EF4-FFF2-40B4-BE49-F238E27FC236}">
                <a16:creationId xmlns:a16="http://schemas.microsoft.com/office/drawing/2014/main" id="{A87927AC-8429-D242-9F31-193EE99C1A6C}"/>
              </a:ext>
            </a:extLst>
          </p:cNvPr>
          <p:cNvSpPr txBox="1"/>
          <p:nvPr/>
        </p:nvSpPr>
        <p:spPr>
          <a:xfrm>
            <a:off x="876822" y="1115395"/>
            <a:ext cx="5036298" cy="4256705"/>
          </a:xfrm>
          <a:prstGeom prst="rect">
            <a:avLst/>
          </a:prstGeom>
          <a:noFill/>
        </p:spPr>
        <p:txBody>
          <a:bodyPr wrap="square" rtlCol="0">
            <a:noAutofit/>
          </a:bodyPr>
          <a:lstStyle/>
          <a:p>
            <a:pPr marL="0" marR="0" lvl="0" indent="0" algn="l" rtl="0">
              <a:lnSpc>
                <a:spcPct val="115000"/>
              </a:lnSpc>
              <a:spcBef>
                <a:spcPts val="0"/>
              </a:spcBef>
              <a:spcAft>
                <a:spcPts val="0"/>
              </a:spcAft>
              <a:buNone/>
            </a:pPr>
            <a:r>
              <a:rPr lang="en-US" dirty="0"/>
              <a:t>Group pages will have more details about the organization and any events they are promoting through GivePulse. </a:t>
            </a:r>
          </a:p>
          <a:p>
            <a:pPr marL="0" marR="0" lvl="0" indent="0" algn="l" rtl="0">
              <a:lnSpc>
                <a:spcPct val="115000"/>
              </a:lnSpc>
              <a:spcBef>
                <a:spcPts val="1600"/>
              </a:spcBef>
              <a:spcAft>
                <a:spcPts val="0"/>
              </a:spcAft>
              <a:buNone/>
            </a:pPr>
            <a:r>
              <a:rPr lang="en-US" dirty="0"/>
              <a:t>On a group’s page you can:</a:t>
            </a:r>
          </a:p>
          <a:p>
            <a:pPr marL="285750" marR="0" lvl="0" indent="-190500" algn="l" rtl="0">
              <a:lnSpc>
                <a:spcPct val="115000"/>
              </a:lnSpc>
              <a:spcBef>
                <a:spcPts val="1600"/>
              </a:spcBef>
              <a:spcAft>
                <a:spcPts val="0"/>
              </a:spcAft>
              <a:buSzPts val="1200"/>
              <a:buChar char="●"/>
            </a:pPr>
            <a:r>
              <a:rPr lang="en-US" dirty="0"/>
              <a:t>Becoming a Member (similar to liking/following)</a:t>
            </a:r>
          </a:p>
          <a:p>
            <a:pPr marL="285750" marR="0" lvl="0" indent="-190500" algn="l" rtl="0">
              <a:lnSpc>
                <a:spcPct val="115000"/>
              </a:lnSpc>
              <a:spcBef>
                <a:spcPts val="0"/>
              </a:spcBef>
              <a:spcAft>
                <a:spcPts val="0"/>
              </a:spcAft>
              <a:buSzPts val="1200"/>
              <a:buChar char="●"/>
            </a:pPr>
            <a:r>
              <a:rPr lang="en-US" dirty="0"/>
              <a:t>Contact the Group Admin</a:t>
            </a:r>
          </a:p>
          <a:p>
            <a:pPr marL="285750" marR="0" lvl="0" indent="-190500" algn="l" rtl="0">
              <a:lnSpc>
                <a:spcPct val="115000"/>
              </a:lnSpc>
              <a:spcBef>
                <a:spcPts val="0"/>
              </a:spcBef>
              <a:spcAft>
                <a:spcPts val="0"/>
              </a:spcAft>
              <a:buSzPts val="1200"/>
              <a:buChar char="●"/>
            </a:pPr>
            <a:r>
              <a:rPr lang="en-US" dirty="0"/>
              <a:t>Register for events</a:t>
            </a:r>
          </a:p>
          <a:p>
            <a:pPr marL="285750" marR="0" lvl="0" indent="-190500" algn="l" rtl="0">
              <a:lnSpc>
                <a:spcPct val="115000"/>
              </a:lnSpc>
              <a:spcBef>
                <a:spcPts val="0"/>
              </a:spcBef>
              <a:spcAft>
                <a:spcPts val="0"/>
              </a:spcAft>
              <a:buSzPts val="1200"/>
              <a:buChar char="●"/>
            </a:pPr>
            <a:r>
              <a:rPr lang="en-US" dirty="0"/>
              <a:t>Add Impacts</a:t>
            </a:r>
          </a:p>
          <a:p>
            <a:pPr marL="0" marR="0" lvl="0" indent="0" algn="l" rtl="0">
              <a:lnSpc>
                <a:spcPct val="115000"/>
              </a:lnSpc>
              <a:spcBef>
                <a:spcPts val="1600"/>
              </a:spcBef>
              <a:spcAft>
                <a:spcPts val="1600"/>
              </a:spcAft>
              <a:buNone/>
            </a:pPr>
            <a:r>
              <a:rPr lang="en-US" dirty="0"/>
              <a:t>Community partners may not list all their volunteer opportunities on GivePulse. Visit their website or reach out to their administrator if you are interested in partnering with them.</a:t>
            </a:r>
          </a:p>
        </p:txBody>
      </p:sp>
      <p:pic>
        <p:nvPicPr>
          <p:cNvPr id="7" name="Picture 6">
            <a:extLst>
              <a:ext uri="{FF2B5EF4-FFF2-40B4-BE49-F238E27FC236}">
                <a16:creationId xmlns:a16="http://schemas.microsoft.com/office/drawing/2014/main" id="{B9F61492-437F-EEFD-AA68-AB687F3B202A}"/>
              </a:ext>
            </a:extLst>
          </p:cNvPr>
          <p:cNvPicPr>
            <a:picLocks noChangeAspect="1"/>
          </p:cNvPicPr>
          <p:nvPr/>
        </p:nvPicPr>
        <p:blipFill>
          <a:blip r:embed="rId3"/>
          <a:stretch>
            <a:fillRect/>
          </a:stretch>
        </p:blipFill>
        <p:spPr>
          <a:xfrm>
            <a:off x="6278882" y="809625"/>
            <a:ext cx="5446420" cy="4562475"/>
          </a:xfrm>
          <a:prstGeom prst="rect">
            <a:avLst/>
          </a:prstGeom>
          <a:ln>
            <a:noFill/>
          </a:ln>
          <a:effectLst>
            <a:outerShdw blurRad="292100" dist="139700" dir="2700000" algn="tl" rotWithShape="0">
              <a:srgbClr val="333333">
                <a:alpha val="65000"/>
              </a:srgbClr>
            </a:outerShdw>
          </a:effectLst>
        </p:spPr>
      </p:pic>
      <p:sp>
        <p:nvSpPr>
          <p:cNvPr id="8" name="Rectangle 7">
            <a:extLst>
              <a:ext uri="{FF2B5EF4-FFF2-40B4-BE49-F238E27FC236}">
                <a16:creationId xmlns:a16="http://schemas.microsoft.com/office/drawing/2014/main" id="{A20D36E4-21C7-73D8-70DE-55E36318ACF1}"/>
              </a:ext>
            </a:extLst>
          </p:cNvPr>
          <p:cNvSpPr/>
          <p:nvPr/>
        </p:nvSpPr>
        <p:spPr>
          <a:xfrm>
            <a:off x="10344150" y="3638550"/>
            <a:ext cx="1038225" cy="77152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0" name="Google Shape;206;p32">
            <a:extLst>
              <a:ext uri="{FF2B5EF4-FFF2-40B4-BE49-F238E27FC236}">
                <a16:creationId xmlns:a16="http://schemas.microsoft.com/office/drawing/2014/main" id="{AFE1B308-40F2-9923-04B7-CC30A2C0058D}"/>
              </a:ext>
            </a:extLst>
          </p:cNvPr>
          <p:cNvPicPr preferRelativeResize="0"/>
          <p:nvPr/>
        </p:nvPicPr>
        <p:blipFill rotWithShape="1">
          <a:blip r:embed="rId4">
            <a:alphaModFix/>
          </a:blip>
          <a:srcRect/>
          <a:stretch/>
        </p:blipFill>
        <p:spPr>
          <a:xfrm>
            <a:off x="876822" y="6227076"/>
            <a:ext cx="383100" cy="383100"/>
          </a:xfrm>
          <a:prstGeom prst="rect">
            <a:avLst/>
          </a:prstGeom>
          <a:noFill/>
          <a:ln>
            <a:noFill/>
          </a:ln>
          <a:effectLst>
            <a:outerShdw blurRad="57150" dist="19050" dir="5400000" algn="bl" rotWithShape="0">
              <a:srgbClr val="000000">
                <a:alpha val="50000"/>
              </a:srgbClr>
            </a:outerShdw>
          </a:effectLst>
        </p:spPr>
      </p:pic>
      <p:sp>
        <p:nvSpPr>
          <p:cNvPr id="11" name="Google Shape;205;p32">
            <a:extLst>
              <a:ext uri="{FF2B5EF4-FFF2-40B4-BE49-F238E27FC236}">
                <a16:creationId xmlns:a16="http://schemas.microsoft.com/office/drawing/2014/main" id="{E86ACBAD-A1CF-FE06-C783-76583D3EDF0F}"/>
              </a:ext>
            </a:extLst>
          </p:cNvPr>
          <p:cNvSpPr txBox="1"/>
          <p:nvPr/>
        </p:nvSpPr>
        <p:spPr>
          <a:xfrm>
            <a:off x="1427880" y="6227076"/>
            <a:ext cx="1648800" cy="3831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 sz="1200" u="sng" dirty="0">
                <a:solidFill>
                  <a:schemeClr val="hlink"/>
                </a:solidFill>
                <a:latin typeface="Helvetica Neue Light"/>
                <a:ea typeface="Helvetica Neue Light"/>
                <a:cs typeface="Helvetica Neue Light"/>
                <a:sym typeface="Helvetica Neue Light"/>
                <a:hlinkClick r:id="rId5"/>
              </a:rPr>
              <a:t>Support Page</a:t>
            </a:r>
            <a:endParaRPr dirty="0"/>
          </a:p>
          <a:p>
            <a:pPr marL="0" lvl="0" indent="0" algn="l" rtl="0">
              <a:spcBef>
                <a:spcPts val="0"/>
              </a:spcBef>
              <a:spcAft>
                <a:spcPts val="0"/>
              </a:spcAft>
              <a:buNone/>
            </a:pPr>
            <a:r>
              <a:rPr lang="en" sz="1200" u="sng" dirty="0">
                <a:solidFill>
                  <a:schemeClr val="hlink"/>
                </a:solidFill>
                <a:latin typeface="Helvetica Neue Light"/>
                <a:ea typeface="Helvetica Neue Light"/>
                <a:cs typeface="Helvetica Neue Light"/>
                <a:sym typeface="Helvetica Neue Light"/>
                <a:hlinkClick r:id="rId5"/>
              </a:rPr>
              <a:t>for this topic</a:t>
            </a:r>
            <a:endParaRPr sz="1200" dirty="0">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2513304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B7E921-4FB7-284B-9679-627B0D7126F5}"/>
              </a:ext>
            </a:extLst>
          </p:cNvPr>
          <p:cNvSpPr txBox="1"/>
          <p:nvPr/>
        </p:nvSpPr>
        <p:spPr>
          <a:xfrm>
            <a:off x="571500" y="538619"/>
            <a:ext cx="11040127" cy="461665"/>
          </a:xfrm>
          <a:prstGeom prst="rect">
            <a:avLst/>
          </a:prstGeom>
          <a:noFill/>
        </p:spPr>
        <p:txBody>
          <a:bodyPr wrap="square" rtlCol="0">
            <a:spAutoFit/>
          </a:bodyPr>
          <a:lstStyle/>
          <a:p>
            <a:r>
              <a:rPr lang="en-US" sz="2400" b="1" dirty="0">
                <a:solidFill>
                  <a:srgbClr val="63666A"/>
                </a:solidFill>
                <a:latin typeface="Gotham Narrow Bold" pitchFamily="2" charset="0"/>
              </a:rPr>
              <a:t>EVENTS</a:t>
            </a:r>
          </a:p>
        </p:txBody>
      </p:sp>
      <p:sp>
        <p:nvSpPr>
          <p:cNvPr id="6" name="TextBox 5">
            <a:extLst>
              <a:ext uri="{FF2B5EF4-FFF2-40B4-BE49-F238E27FC236}">
                <a16:creationId xmlns:a16="http://schemas.microsoft.com/office/drawing/2014/main" id="{A87927AC-8429-D242-9F31-193EE99C1A6C}"/>
              </a:ext>
            </a:extLst>
          </p:cNvPr>
          <p:cNvSpPr txBox="1"/>
          <p:nvPr/>
        </p:nvSpPr>
        <p:spPr>
          <a:xfrm>
            <a:off x="876822" y="1115395"/>
            <a:ext cx="5036298" cy="4256705"/>
          </a:xfrm>
          <a:prstGeom prst="rect">
            <a:avLst/>
          </a:prstGeom>
          <a:noFill/>
        </p:spPr>
        <p:txBody>
          <a:bodyPr wrap="square" rtlCol="0">
            <a:noAutofit/>
          </a:bodyPr>
          <a:lstStyle/>
          <a:p>
            <a:pPr marL="0" marR="0" lvl="0" indent="0" algn="l" rtl="0">
              <a:lnSpc>
                <a:spcPct val="115000"/>
              </a:lnSpc>
              <a:spcBef>
                <a:spcPts val="0"/>
              </a:spcBef>
              <a:spcAft>
                <a:spcPts val="0"/>
              </a:spcAft>
              <a:buNone/>
            </a:pPr>
            <a:r>
              <a:rPr lang="en-US" dirty="0"/>
              <a:t>Through GivePulse, groups can post the following types of events:</a:t>
            </a:r>
          </a:p>
          <a:p>
            <a:pPr marL="342900" marR="0" lvl="0" indent="-190500" algn="l" rtl="0">
              <a:lnSpc>
                <a:spcPct val="115000"/>
              </a:lnSpc>
              <a:spcBef>
                <a:spcPts val="1600"/>
              </a:spcBef>
              <a:spcAft>
                <a:spcPts val="0"/>
              </a:spcAft>
              <a:buSzPts val="1200"/>
              <a:buChar char="●"/>
            </a:pPr>
            <a:r>
              <a:rPr lang="en-US" dirty="0"/>
              <a:t>Volunteer Opportunity</a:t>
            </a:r>
          </a:p>
          <a:p>
            <a:pPr marL="342900" marR="0" lvl="0" indent="-190500" algn="l" rtl="0">
              <a:lnSpc>
                <a:spcPct val="115000"/>
              </a:lnSpc>
              <a:spcBef>
                <a:spcPts val="0"/>
              </a:spcBef>
              <a:spcAft>
                <a:spcPts val="0"/>
              </a:spcAft>
              <a:buSzPts val="1200"/>
              <a:buChar char="●"/>
            </a:pPr>
            <a:r>
              <a:rPr lang="en-US" dirty="0"/>
              <a:t>Event</a:t>
            </a:r>
          </a:p>
          <a:p>
            <a:pPr marL="342900" marR="0" lvl="0" indent="-190500" algn="l" rtl="0">
              <a:lnSpc>
                <a:spcPct val="115000"/>
              </a:lnSpc>
              <a:spcBef>
                <a:spcPts val="0"/>
              </a:spcBef>
              <a:spcAft>
                <a:spcPts val="0"/>
              </a:spcAft>
              <a:buSzPts val="1200"/>
              <a:buChar char="●"/>
            </a:pPr>
            <a:r>
              <a:rPr lang="en-US" dirty="0"/>
              <a:t>Fundraiser</a:t>
            </a:r>
          </a:p>
          <a:p>
            <a:pPr marL="342900" marR="0" lvl="0" indent="-190500" algn="l" rtl="0">
              <a:lnSpc>
                <a:spcPct val="115000"/>
              </a:lnSpc>
              <a:spcBef>
                <a:spcPts val="0"/>
              </a:spcBef>
              <a:spcAft>
                <a:spcPts val="0"/>
              </a:spcAft>
              <a:buSzPts val="1200"/>
              <a:buChar char="●"/>
            </a:pPr>
            <a:r>
              <a:rPr lang="en-US" dirty="0"/>
              <a:t>Ticketed Event</a:t>
            </a:r>
          </a:p>
          <a:p>
            <a:pPr marL="0" marR="0" lvl="0" indent="0" algn="l" rtl="0">
              <a:lnSpc>
                <a:spcPct val="115000"/>
              </a:lnSpc>
              <a:spcBef>
                <a:spcPts val="1600"/>
              </a:spcBef>
              <a:spcAft>
                <a:spcPts val="0"/>
              </a:spcAft>
              <a:buNone/>
            </a:pPr>
            <a:r>
              <a:rPr lang="en-US" dirty="0"/>
              <a:t>Registering* for events will notify the group that you are interested in volunteering or participating.</a:t>
            </a:r>
          </a:p>
          <a:p>
            <a:pPr marL="0" marR="0" lvl="0" indent="0" algn="l" rtl="0">
              <a:lnSpc>
                <a:spcPct val="115000"/>
              </a:lnSpc>
              <a:spcBef>
                <a:spcPts val="1600"/>
              </a:spcBef>
              <a:spcAft>
                <a:spcPts val="1600"/>
              </a:spcAft>
              <a:buNone/>
            </a:pPr>
            <a:r>
              <a:rPr lang="en-US" dirty="0"/>
              <a:t>*</a:t>
            </a:r>
            <a:r>
              <a:rPr lang="en-US" i="1" dirty="0"/>
              <a:t>Please note, groups may also require you to complete additional registration steps.</a:t>
            </a:r>
          </a:p>
        </p:txBody>
      </p:sp>
      <p:sp>
        <p:nvSpPr>
          <p:cNvPr id="8" name="Rectangle 7">
            <a:extLst>
              <a:ext uri="{FF2B5EF4-FFF2-40B4-BE49-F238E27FC236}">
                <a16:creationId xmlns:a16="http://schemas.microsoft.com/office/drawing/2014/main" id="{A20D36E4-21C7-73D8-70DE-55E36318ACF1}"/>
              </a:ext>
            </a:extLst>
          </p:cNvPr>
          <p:cNvSpPr/>
          <p:nvPr/>
        </p:nvSpPr>
        <p:spPr>
          <a:xfrm>
            <a:off x="10344150" y="3638550"/>
            <a:ext cx="1038225" cy="77152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0" name="Google Shape;206;p32">
            <a:extLst>
              <a:ext uri="{FF2B5EF4-FFF2-40B4-BE49-F238E27FC236}">
                <a16:creationId xmlns:a16="http://schemas.microsoft.com/office/drawing/2014/main" id="{AFE1B308-40F2-9923-04B7-CC30A2C0058D}"/>
              </a:ext>
            </a:extLst>
          </p:cNvPr>
          <p:cNvPicPr preferRelativeResize="0"/>
          <p:nvPr/>
        </p:nvPicPr>
        <p:blipFill rotWithShape="1">
          <a:blip r:embed="rId3">
            <a:alphaModFix/>
          </a:blip>
          <a:srcRect/>
          <a:stretch/>
        </p:blipFill>
        <p:spPr>
          <a:xfrm>
            <a:off x="876822" y="6227076"/>
            <a:ext cx="383100" cy="383100"/>
          </a:xfrm>
          <a:prstGeom prst="rect">
            <a:avLst/>
          </a:prstGeom>
          <a:noFill/>
          <a:ln>
            <a:noFill/>
          </a:ln>
          <a:effectLst>
            <a:outerShdw blurRad="57150" dist="19050" dir="5400000" algn="bl" rotWithShape="0">
              <a:srgbClr val="000000">
                <a:alpha val="50000"/>
              </a:srgbClr>
            </a:outerShdw>
          </a:effectLst>
        </p:spPr>
      </p:pic>
      <p:sp>
        <p:nvSpPr>
          <p:cNvPr id="2" name="Google Shape;215;p33">
            <a:extLst>
              <a:ext uri="{FF2B5EF4-FFF2-40B4-BE49-F238E27FC236}">
                <a16:creationId xmlns:a16="http://schemas.microsoft.com/office/drawing/2014/main" id="{2C491B94-FC19-7A99-E986-53D946175A70}"/>
              </a:ext>
            </a:extLst>
          </p:cNvPr>
          <p:cNvSpPr txBox="1"/>
          <p:nvPr/>
        </p:nvSpPr>
        <p:spPr>
          <a:xfrm>
            <a:off x="1408059" y="6227076"/>
            <a:ext cx="971700" cy="3831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 sz="1200" u="sng" dirty="0">
                <a:solidFill>
                  <a:schemeClr val="hlink"/>
                </a:solidFill>
                <a:latin typeface="Helvetica Neue Light"/>
                <a:ea typeface="Helvetica Neue Light"/>
                <a:cs typeface="Helvetica Neue Light"/>
                <a:sym typeface="Helvetica Neue Light"/>
                <a:hlinkClick r:id="rId4"/>
              </a:rPr>
              <a:t>Support Page</a:t>
            </a:r>
            <a:endParaRPr dirty="0">
              <a:hlinkClick r:id="rId4"/>
            </a:endParaRPr>
          </a:p>
          <a:p>
            <a:pPr marL="0" lvl="0" indent="0" algn="l" rtl="0">
              <a:spcBef>
                <a:spcPts val="0"/>
              </a:spcBef>
              <a:spcAft>
                <a:spcPts val="0"/>
              </a:spcAft>
              <a:buNone/>
            </a:pPr>
            <a:r>
              <a:rPr lang="en" sz="1200" u="sng" dirty="0">
                <a:solidFill>
                  <a:schemeClr val="hlink"/>
                </a:solidFill>
                <a:latin typeface="Helvetica Neue Light"/>
                <a:ea typeface="Helvetica Neue Light"/>
                <a:cs typeface="Helvetica Neue Light"/>
                <a:sym typeface="Helvetica Neue Light"/>
                <a:hlinkClick r:id="rId4"/>
              </a:rPr>
              <a:t>for this topic</a:t>
            </a:r>
            <a:endParaRPr sz="1200" dirty="0">
              <a:latin typeface="Helvetica Neue Light"/>
              <a:ea typeface="Helvetica Neue Light"/>
              <a:cs typeface="Helvetica Neue Light"/>
              <a:sym typeface="Helvetica Neue Light"/>
            </a:endParaRPr>
          </a:p>
        </p:txBody>
      </p:sp>
      <p:pic>
        <p:nvPicPr>
          <p:cNvPr id="3" name="Google Shape;217;p33">
            <a:hlinkClick r:id="rId4"/>
            <a:extLst>
              <a:ext uri="{FF2B5EF4-FFF2-40B4-BE49-F238E27FC236}">
                <a16:creationId xmlns:a16="http://schemas.microsoft.com/office/drawing/2014/main" id="{AD9243AD-E951-E646-6313-7C84F823FA1E}"/>
              </a:ext>
            </a:extLst>
          </p:cNvPr>
          <p:cNvPicPr preferRelativeResize="0"/>
          <p:nvPr/>
        </p:nvPicPr>
        <p:blipFill rotWithShape="1">
          <a:blip r:embed="rId5">
            <a:alphaModFix/>
          </a:blip>
          <a:srcRect l="12875" t="22750" r="12868" b="22756"/>
          <a:stretch/>
        </p:blipFill>
        <p:spPr>
          <a:xfrm>
            <a:off x="2527896" y="6227076"/>
            <a:ext cx="543680" cy="398999"/>
          </a:xfrm>
          <a:prstGeom prst="rect">
            <a:avLst/>
          </a:prstGeom>
          <a:noFill/>
          <a:ln>
            <a:noFill/>
          </a:ln>
        </p:spPr>
      </p:pic>
      <p:pic>
        <p:nvPicPr>
          <p:cNvPr id="4" name="Google Shape;217;p33">
            <a:hlinkClick r:id="rId4"/>
            <a:extLst>
              <a:ext uri="{FF2B5EF4-FFF2-40B4-BE49-F238E27FC236}">
                <a16:creationId xmlns:a16="http://schemas.microsoft.com/office/drawing/2014/main" id="{8CB71A8B-19ED-D1E2-7378-C6B35E52EA20}"/>
              </a:ext>
            </a:extLst>
          </p:cNvPr>
          <p:cNvPicPr preferRelativeResize="0"/>
          <p:nvPr/>
        </p:nvPicPr>
        <p:blipFill rotWithShape="1">
          <a:blip r:embed="rId5">
            <a:alphaModFix/>
          </a:blip>
          <a:srcRect l="12875" t="22750" r="12868" b="22756"/>
          <a:stretch/>
        </p:blipFill>
        <p:spPr>
          <a:xfrm>
            <a:off x="4414850" y="6244863"/>
            <a:ext cx="543680" cy="398999"/>
          </a:xfrm>
          <a:prstGeom prst="rect">
            <a:avLst/>
          </a:prstGeom>
          <a:noFill/>
          <a:ln>
            <a:noFill/>
          </a:ln>
        </p:spPr>
      </p:pic>
      <p:sp>
        <p:nvSpPr>
          <p:cNvPr id="9" name="Google Shape;218;p33">
            <a:extLst>
              <a:ext uri="{FF2B5EF4-FFF2-40B4-BE49-F238E27FC236}">
                <a16:creationId xmlns:a16="http://schemas.microsoft.com/office/drawing/2014/main" id="{56964ED3-3169-276C-83A1-58B9A4006C53}"/>
              </a:ext>
            </a:extLst>
          </p:cNvPr>
          <p:cNvSpPr txBox="1"/>
          <p:nvPr/>
        </p:nvSpPr>
        <p:spPr>
          <a:xfrm>
            <a:off x="3219713" y="6227076"/>
            <a:ext cx="1047000" cy="3831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 sz="1200" u="sng" dirty="0">
                <a:solidFill>
                  <a:schemeClr val="hlink"/>
                </a:solidFill>
                <a:latin typeface="Helvetica Neue Light"/>
                <a:ea typeface="Helvetica Neue Light"/>
                <a:cs typeface="Helvetica Neue Light"/>
                <a:sym typeface="Helvetica Neue Light"/>
                <a:hlinkClick r:id="rId6"/>
              </a:rPr>
              <a:t>Video: Register for an Event</a:t>
            </a:r>
            <a:endParaRPr sz="1200" dirty="0">
              <a:latin typeface="Helvetica Neue Light"/>
              <a:ea typeface="Helvetica Neue Light"/>
              <a:cs typeface="Helvetica Neue Light"/>
              <a:sym typeface="Helvetica Neue Light"/>
            </a:endParaRPr>
          </a:p>
        </p:txBody>
      </p:sp>
      <p:sp>
        <p:nvSpPr>
          <p:cNvPr id="12" name="Google Shape;220;p33">
            <a:extLst>
              <a:ext uri="{FF2B5EF4-FFF2-40B4-BE49-F238E27FC236}">
                <a16:creationId xmlns:a16="http://schemas.microsoft.com/office/drawing/2014/main" id="{ACB1E247-8D97-2F7F-1967-EC43D3618248}"/>
              </a:ext>
            </a:extLst>
          </p:cNvPr>
          <p:cNvSpPr txBox="1"/>
          <p:nvPr/>
        </p:nvSpPr>
        <p:spPr>
          <a:xfrm>
            <a:off x="5106667" y="6252812"/>
            <a:ext cx="1282500" cy="3831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 sz="1200" u="sng" dirty="0">
                <a:solidFill>
                  <a:schemeClr val="hlink"/>
                </a:solidFill>
                <a:latin typeface="Helvetica Neue Light"/>
                <a:ea typeface="Helvetica Neue Light"/>
                <a:cs typeface="Helvetica Neue Light"/>
                <a:sym typeface="Helvetica Neue Light"/>
                <a:hlinkClick r:id="rId7"/>
              </a:rPr>
              <a:t>Video: Updating Your Registration</a:t>
            </a:r>
            <a:endParaRPr sz="1200" dirty="0">
              <a:latin typeface="Helvetica Neue Light"/>
              <a:ea typeface="Helvetica Neue Light"/>
              <a:cs typeface="Helvetica Neue Light"/>
              <a:sym typeface="Helvetica Neue Light"/>
            </a:endParaRPr>
          </a:p>
        </p:txBody>
      </p:sp>
      <p:pic>
        <p:nvPicPr>
          <p:cNvPr id="16" name="Picture 15">
            <a:extLst>
              <a:ext uri="{FF2B5EF4-FFF2-40B4-BE49-F238E27FC236}">
                <a16:creationId xmlns:a16="http://schemas.microsoft.com/office/drawing/2014/main" id="{508F5DF4-1A91-C854-B8B8-EA72F47FB2B2}"/>
              </a:ext>
            </a:extLst>
          </p:cNvPr>
          <p:cNvPicPr>
            <a:picLocks noChangeAspect="1"/>
          </p:cNvPicPr>
          <p:nvPr/>
        </p:nvPicPr>
        <p:blipFill>
          <a:blip r:embed="rId8"/>
          <a:stretch>
            <a:fillRect/>
          </a:stretch>
        </p:blipFill>
        <p:spPr>
          <a:xfrm>
            <a:off x="6094421" y="1375953"/>
            <a:ext cx="5287954" cy="318273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358213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 Point Template 1" id="{DC2E022B-F182-4E39-A13D-45A362EFA4DF}" vid="{53AD3225-FFD0-40D4-87A2-48A923D2663C}"/>
    </a:ext>
  </a:extLst>
</a:theme>
</file>

<file path=docProps/app.xml><?xml version="1.0" encoding="utf-8"?>
<Properties xmlns="http://schemas.openxmlformats.org/officeDocument/2006/extended-properties" xmlns:vt="http://schemas.openxmlformats.org/officeDocument/2006/docPropsVTypes">
  <Template>powerpoint-styling-1</Template>
  <TotalTime>128</TotalTime>
  <Words>982</Words>
  <Application>Microsoft Office PowerPoint</Application>
  <PresentationFormat>Widescreen</PresentationFormat>
  <Paragraphs>120</Paragraphs>
  <Slides>15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Calibri</vt:lpstr>
      <vt:lpstr>Calibri Light</vt:lpstr>
      <vt:lpstr>FjallaOne</vt:lpstr>
      <vt:lpstr>Gotham Narrow Bold</vt:lpstr>
      <vt:lpstr>Helvetica Neue</vt:lpstr>
      <vt:lpstr>Helvetica Neue Light</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Oklahoma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Little, Kaitlin Ruth</dc:creator>
  <cp:lastModifiedBy>Cochran, Rhonda Ann</cp:lastModifiedBy>
  <cp:revision>2</cp:revision>
  <dcterms:created xsi:type="dcterms:W3CDTF">2020-01-16T16:49:47Z</dcterms:created>
  <dcterms:modified xsi:type="dcterms:W3CDTF">2023-03-09T16:13:36Z</dcterms:modified>
</cp:coreProperties>
</file>