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32918400" cy="219456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857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857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857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857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857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857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857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857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857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6912" userDrawn="1">
          <p15:clr>
            <a:srgbClr val="A4A3A4"/>
          </p15:clr>
        </p15:guide>
        <p15:guide id="2" pos="10368" userDrawn="1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8" roundtripDataSignature="AMtx7miB5tEG6tYylBljrO/Ml4WT/5BHV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900D1CB-32CB-4451-B07B-B9970D18716D}">
  <a:tblStyle styleId="{6900D1CB-32CB-4451-B07B-B9970D18716D}" styleName="Table_0"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7E7EB"/>
          </a:solidFill>
        </a:fill>
      </a:tcStyle>
    </a:wholeTbl>
    <a:band1H>
      <a:tcTxStyle/>
      <a:tcStyle>
        <a:tcBdr/>
        <a:fill>
          <a:solidFill>
            <a:srgbClr val="CBCAD4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BCAD4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/>
        <a:fill>
          <a:solidFill>
            <a:srgbClr val="241773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/>
        <a:fill>
          <a:solidFill>
            <a:srgbClr val="241773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top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rgbClr val="241773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bottom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rgbClr val="241773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34" d="100"/>
          <a:sy n="34" d="100"/>
        </p:scale>
        <p:origin x="1338" y="114"/>
      </p:cViewPr>
      <p:guideLst>
        <p:guide orient="horz" pos="6912"/>
        <p:guide pos="10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customschemas.google.com/relationships/presentationmetadata" Target="metadata"/><Relationship Id="rId3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heme" Target="theme/theme1.xml"/><Relationship Id="rId10" Type="http://schemas.openxmlformats.org/officeDocument/2006/relationships/viewProps" Target="viewProps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857250" y="685800"/>
            <a:ext cx="51435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857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857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857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857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857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857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857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857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857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857250" y="685800"/>
            <a:ext cx="51435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ctrTitle"/>
          </p:nvPr>
        </p:nvSpPr>
        <p:spPr>
          <a:xfrm>
            <a:off x="2468880" y="6817362"/>
            <a:ext cx="27980640" cy="4704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2050" tIns="256025" rIns="512050" bIns="2560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subTitle" idx="1"/>
          </p:nvPr>
        </p:nvSpPr>
        <p:spPr>
          <a:xfrm>
            <a:off x="4937760" y="12435840"/>
            <a:ext cx="23042880" cy="5608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2050" tIns="256025" rIns="512050" bIns="256025" anchor="t" anchorCtr="0">
            <a:normAutofit/>
          </a:bodyPr>
          <a:lstStyle>
            <a:lvl1pPr lvl="0" algn="ctr">
              <a:spcBef>
                <a:spcPts val="2046"/>
              </a:spcBef>
              <a:spcAft>
                <a:spcPts val="0"/>
              </a:spcAft>
              <a:buClr>
                <a:srgbClr val="888888"/>
              </a:buClr>
              <a:buSzPts val="179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1794"/>
              </a:spcBef>
              <a:spcAft>
                <a:spcPts val="0"/>
              </a:spcAft>
              <a:buClr>
                <a:srgbClr val="888888"/>
              </a:buClr>
              <a:buSzPts val="157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1531"/>
              </a:spcBef>
              <a:spcAft>
                <a:spcPts val="0"/>
              </a:spcAft>
              <a:buClr>
                <a:srgbClr val="888888"/>
              </a:buClr>
              <a:buSzPts val="13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1280"/>
              </a:spcBef>
              <a:spcAft>
                <a:spcPts val="0"/>
              </a:spcAft>
              <a:buClr>
                <a:srgbClr val="888888"/>
              </a:buClr>
              <a:buSzPts val="112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1280"/>
              </a:spcBef>
              <a:spcAft>
                <a:spcPts val="0"/>
              </a:spcAft>
              <a:buClr>
                <a:srgbClr val="888888"/>
              </a:buClr>
              <a:buSzPts val="112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1280"/>
              </a:spcBef>
              <a:spcAft>
                <a:spcPts val="0"/>
              </a:spcAft>
              <a:buClr>
                <a:srgbClr val="888888"/>
              </a:buClr>
              <a:buSzPts val="112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1280"/>
              </a:spcBef>
              <a:spcAft>
                <a:spcPts val="0"/>
              </a:spcAft>
              <a:buClr>
                <a:srgbClr val="888888"/>
              </a:buClr>
              <a:buSzPts val="112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1280"/>
              </a:spcBef>
              <a:spcAft>
                <a:spcPts val="0"/>
              </a:spcAft>
              <a:buClr>
                <a:srgbClr val="888888"/>
              </a:buClr>
              <a:buSzPts val="112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1280"/>
              </a:spcBef>
              <a:spcAft>
                <a:spcPts val="0"/>
              </a:spcAft>
              <a:buClr>
                <a:srgbClr val="888888"/>
              </a:buClr>
              <a:buSzPts val="112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dt" idx="10"/>
          </p:nvPr>
        </p:nvSpPr>
        <p:spPr>
          <a:xfrm>
            <a:off x="1645920" y="20340322"/>
            <a:ext cx="7680960" cy="11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2050" tIns="256025" rIns="512050" bIns="2560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ftr" idx="11"/>
          </p:nvPr>
        </p:nvSpPr>
        <p:spPr>
          <a:xfrm>
            <a:off x="11247120" y="20340322"/>
            <a:ext cx="10424160" cy="11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2050" tIns="256025" rIns="512050" bIns="2560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23591520" y="20340322"/>
            <a:ext cx="7680960" cy="11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2050" tIns="256025" rIns="512050" bIns="25602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>
            <a:spLocks noGrp="1"/>
          </p:cNvSpPr>
          <p:nvPr>
            <p:ph type="title"/>
          </p:nvPr>
        </p:nvSpPr>
        <p:spPr>
          <a:xfrm>
            <a:off x="1645920" y="878842"/>
            <a:ext cx="29626560" cy="365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2050" tIns="256025" rIns="512050" bIns="2560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2"/>
          <p:cNvSpPr txBox="1">
            <a:spLocks noGrp="1"/>
          </p:cNvSpPr>
          <p:nvPr>
            <p:ph type="body" idx="1"/>
          </p:nvPr>
        </p:nvSpPr>
        <p:spPr>
          <a:xfrm rot="5400000">
            <a:off x="9217659" y="-2451097"/>
            <a:ext cx="14483082" cy="29626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2050" tIns="256025" rIns="512050" bIns="256025" anchor="t" anchorCtr="0">
            <a:normAutofit/>
          </a:bodyPr>
          <a:lstStyle>
            <a:lvl1pPr marL="261244" lvl="0" indent="-195933" algn="l">
              <a:spcBef>
                <a:spcPts val="2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522488" lvl="1" indent="-195933" algn="l">
              <a:spcBef>
                <a:spcPts val="206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783732" lvl="2" indent="-195933" algn="l">
              <a:spcBef>
                <a:spcPts val="2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044976" lvl="3" indent="-195933" algn="l">
              <a:spcBef>
                <a:spcPts val="206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1306220" lvl="4" indent="-195933" algn="l">
              <a:spcBef>
                <a:spcPts val="206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1567464" lvl="5" indent="-195933" algn="l">
              <a:spcBef>
                <a:spcPts val="2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1828709" lvl="6" indent="-195933" algn="l">
              <a:spcBef>
                <a:spcPts val="2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2089953" lvl="7" indent="-195933" algn="l">
              <a:spcBef>
                <a:spcPts val="2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2351197" lvl="8" indent="-195933" algn="l">
              <a:spcBef>
                <a:spcPts val="2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2"/>
          <p:cNvSpPr txBox="1">
            <a:spLocks noGrp="1"/>
          </p:cNvSpPr>
          <p:nvPr>
            <p:ph type="dt" idx="10"/>
          </p:nvPr>
        </p:nvSpPr>
        <p:spPr>
          <a:xfrm>
            <a:off x="1645920" y="20340322"/>
            <a:ext cx="7680960" cy="11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2050" tIns="256025" rIns="512050" bIns="2560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ftr" idx="11"/>
          </p:nvPr>
        </p:nvSpPr>
        <p:spPr>
          <a:xfrm>
            <a:off x="11247120" y="20340322"/>
            <a:ext cx="10424160" cy="11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2050" tIns="256025" rIns="512050" bIns="2560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sldNum" idx="12"/>
          </p:nvPr>
        </p:nvSpPr>
        <p:spPr>
          <a:xfrm>
            <a:off x="23591520" y="20340322"/>
            <a:ext cx="7680960" cy="11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2050" tIns="256025" rIns="512050" bIns="25602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>
            <a:spLocks noGrp="1"/>
          </p:cNvSpPr>
          <p:nvPr>
            <p:ph type="title"/>
          </p:nvPr>
        </p:nvSpPr>
        <p:spPr>
          <a:xfrm rot="5400000">
            <a:off x="101959730" y="36613784"/>
            <a:ext cx="104856278" cy="414737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2050" tIns="256025" rIns="512050" bIns="2560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3"/>
          <p:cNvSpPr txBox="1">
            <a:spLocks noGrp="1"/>
          </p:cNvSpPr>
          <p:nvPr>
            <p:ph type="body" idx="1"/>
          </p:nvPr>
        </p:nvSpPr>
        <p:spPr>
          <a:xfrm rot="5400000">
            <a:off x="18732187" y="-4591364"/>
            <a:ext cx="104856278" cy="1238840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2050" tIns="256025" rIns="512050" bIns="256025" anchor="t" anchorCtr="0">
            <a:normAutofit/>
          </a:bodyPr>
          <a:lstStyle>
            <a:lvl1pPr marL="261244" lvl="0" indent="-195933" algn="l">
              <a:spcBef>
                <a:spcPts val="2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522488" lvl="1" indent="-195933" algn="l">
              <a:spcBef>
                <a:spcPts val="206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783732" lvl="2" indent="-195933" algn="l">
              <a:spcBef>
                <a:spcPts val="2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044976" lvl="3" indent="-195933" algn="l">
              <a:spcBef>
                <a:spcPts val="206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1306220" lvl="4" indent="-195933" algn="l">
              <a:spcBef>
                <a:spcPts val="206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1567464" lvl="5" indent="-195933" algn="l">
              <a:spcBef>
                <a:spcPts val="2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1828709" lvl="6" indent="-195933" algn="l">
              <a:spcBef>
                <a:spcPts val="2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2089953" lvl="7" indent="-195933" algn="l">
              <a:spcBef>
                <a:spcPts val="2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2351197" lvl="8" indent="-195933" algn="l">
              <a:spcBef>
                <a:spcPts val="2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3"/>
          <p:cNvSpPr txBox="1">
            <a:spLocks noGrp="1"/>
          </p:cNvSpPr>
          <p:nvPr>
            <p:ph type="dt" idx="10"/>
          </p:nvPr>
        </p:nvSpPr>
        <p:spPr>
          <a:xfrm>
            <a:off x="1645920" y="20340322"/>
            <a:ext cx="7680960" cy="11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2050" tIns="256025" rIns="512050" bIns="2560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3"/>
          <p:cNvSpPr txBox="1">
            <a:spLocks noGrp="1"/>
          </p:cNvSpPr>
          <p:nvPr>
            <p:ph type="ftr" idx="11"/>
          </p:nvPr>
        </p:nvSpPr>
        <p:spPr>
          <a:xfrm>
            <a:off x="11247120" y="20340322"/>
            <a:ext cx="10424160" cy="11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2050" tIns="256025" rIns="512050" bIns="2560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3"/>
          <p:cNvSpPr txBox="1">
            <a:spLocks noGrp="1"/>
          </p:cNvSpPr>
          <p:nvPr>
            <p:ph type="sldNum" idx="12"/>
          </p:nvPr>
        </p:nvSpPr>
        <p:spPr>
          <a:xfrm>
            <a:off x="23591520" y="20340322"/>
            <a:ext cx="7680960" cy="11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2050" tIns="256025" rIns="512050" bIns="25602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1645920" y="878842"/>
            <a:ext cx="29626560" cy="365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2050" tIns="256025" rIns="512050" bIns="2560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1645920" y="5120642"/>
            <a:ext cx="29626560" cy="14483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2050" tIns="256025" rIns="512050" bIns="256025" anchor="t" anchorCtr="0">
            <a:normAutofit/>
          </a:bodyPr>
          <a:lstStyle>
            <a:lvl1pPr marL="261244" lvl="0" indent="-195933" algn="l">
              <a:spcBef>
                <a:spcPts val="2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522488" lvl="1" indent="-195933" algn="l">
              <a:spcBef>
                <a:spcPts val="206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783732" lvl="2" indent="-195933" algn="l">
              <a:spcBef>
                <a:spcPts val="2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044976" lvl="3" indent="-195933" algn="l">
              <a:spcBef>
                <a:spcPts val="206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1306220" lvl="4" indent="-195933" algn="l">
              <a:spcBef>
                <a:spcPts val="206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1567464" lvl="5" indent="-195933" algn="l">
              <a:spcBef>
                <a:spcPts val="2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1828709" lvl="6" indent="-195933" algn="l">
              <a:spcBef>
                <a:spcPts val="2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2089953" lvl="7" indent="-195933" algn="l">
              <a:spcBef>
                <a:spcPts val="2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2351197" lvl="8" indent="-195933" algn="l">
              <a:spcBef>
                <a:spcPts val="2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dt" idx="10"/>
          </p:nvPr>
        </p:nvSpPr>
        <p:spPr>
          <a:xfrm>
            <a:off x="1645920" y="20340322"/>
            <a:ext cx="7680960" cy="11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2050" tIns="256025" rIns="512050" bIns="2560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ftr" idx="11"/>
          </p:nvPr>
        </p:nvSpPr>
        <p:spPr>
          <a:xfrm>
            <a:off x="11247120" y="20340322"/>
            <a:ext cx="10424160" cy="11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2050" tIns="256025" rIns="512050" bIns="2560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23591520" y="20340322"/>
            <a:ext cx="7680960" cy="11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2050" tIns="256025" rIns="512050" bIns="25602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2600327" y="14102082"/>
            <a:ext cx="27980640" cy="4358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2050" tIns="256025" rIns="512050" bIns="256025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400"/>
              <a:buFont typeface="Calibri"/>
              <a:buNone/>
              <a:defRPr sz="12799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2600327" y="9301484"/>
            <a:ext cx="27980640" cy="48005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2050" tIns="256025" rIns="512050" bIns="256025" anchor="b" anchorCtr="0">
            <a:normAutofit/>
          </a:bodyPr>
          <a:lstStyle>
            <a:lvl1pPr marL="261244" lvl="0" indent="-130622" algn="l">
              <a:spcBef>
                <a:spcPts val="1280"/>
              </a:spcBef>
              <a:spcAft>
                <a:spcPts val="0"/>
              </a:spcAft>
              <a:buClr>
                <a:srgbClr val="888888"/>
              </a:buClr>
              <a:buSzPts val="11200"/>
              <a:buNone/>
              <a:defRPr sz="6400">
                <a:solidFill>
                  <a:srgbClr val="888888"/>
                </a:solidFill>
              </a:defRPr>
            </a:lvl1pPr>
            <a:lvl2pPr marL="522488" lvl="1" indent="-130622" algn="l">
              <a:spcBef>
                <a:spcPts val="1154"/>
              </a:spcBef>
              <a:spcAft>
                <a:spcPts val="0"/>
              </a:spcAft>
              <a:buClr>
                <a:srgbClr val="888888"/>
              </a:buClr>
              <a:buSzPts val="10100"/>
              <a:buNone/>
              <a:defRPr sz="5771">
                <a:solidFill>
                  <a:srgbClr val="888888"/>
                </a:solidFill>
              </a:defRPr>
            </a:lvl2pPr>
            <a:lvl3pPr marL="783732" lvl="2" indent="-130622" algn="l">
              <a:spcBef>
                <a:spcPts val="1029"/>
              </a:spcBef>
              <a:spcAft>
                <a:spcPts val="0"/>
              </a:spcAft>
              <a:buClr>
                <a:srgbClr val="888888"/>
              </a:buClr>
              <a:buSzPts val="9000"/>
              <a:buNone/>
              <a:defRPr sz="5143">
                <a:solidFill>
                  <a:srgbClr val="888888"/>
                </a:solidFill>
              </a:defRPr>
            </a:lvl3pPr>
            <a:lvl4pPr marL="1044976" lvl="3" indent="-130622" algn="l">
              <a:spcBef>
                <a:spcPts val="891"/>
              </a:spcBef>
              <a:spcAft>
                <a:spcPts val="0"/>
              </a:spcAft>
              <a:buClr>
                <a:srgbClr val="888888"/>
              </a:buClr>
              <a:buSzPts val="7800"/>
              <a:buNone/>
              <a:defRPr sz="4457">
                <a:solidFill>
                  <a:srgbClr val="888888"/>
                </a:solidFill>
              </a:defRPr>
            </a:lvl4pPr>
            <a:lvl5pPr marL="1306220" lvl="4" indent="-130622" algn="l">
              <a:spcBef>
                <a:spcPts val="891"/>
              </a:spcBef>
              <a:spcAft>
                <a:spcPts val="0"/>
              </a:spcAft>
              <a:buClr>
                <a:srgbClr val="888888"/>
              </a:buClr>
              <a:buSzPts val="7800"/>
              <a:buNone/>
              <a:defRPr sz="4457">
                <a:solidFill>
                  <a:srgbClr val="888888"/>
                </a:solidFill>
              </a:defRPr>
            </a:lvl5pPr>
            <a:lvl6pPr marL="1567464" lvl="5" indent="-130622" algn="l">
              <a:spcBef>
                <a:spcPts val="891"/>
              </a:spcBef>
              <a:spcAft>
                <a:spcPts val="0"/>
              </a:spcAft>
              <a:buClr>
                <a:srgbClr val="888888"/>
              </a:buClr>
              <a:buSzPts val="7800"/>
              <a:buNone/>
              <a:defRPr sz="4457">
                <a:solidFill>
                  <a:srgbClr val="888888"/>
                </a:solidFill>
              </a:defRPr>
            </a:lvl6pPr>
            <a:lvl7pPr marL="1828709" lvl="6" indent="-130622" algn="l">
              <a:spcBef>
                <a:spcPts val="891"/>
              </a:spcBef>
              <a:spcAft>
                <a:spcPts val="0"/>
              </a:spcAft>
              <a:buClr>
                <a:srgbClr val="888888"/>
              </a:buClr>
              <a:buSzPts val="7800"/>
              <a:buNone/>
              <a:defRPr sz="4457">
                <a:solidFill>
                  <a:srgbClr val="888888"/>
                </a:solidFill>
              </a:defRPr>
            </a:lvl7pPr>
            <a:lvl8pPr marL="2089953" lvl="7" indent="-130622" algn="l">
              <a:spcBef>
                <a:spcPts val="891"/>
              </a:spcBef>
              <a:spcAft>
                <a:spcPts val="0"/>
              </a:spcAft>
              <a:buClr>
                <a:srgbClr val="888888"/>
              </a:buClr>
              <a:buSzPts val="7800"/>
              <a:buNone/>
              <a:defRPr sz="4457">
                <a:solidFill>
                  <a:srgbClr val="888888"/>
                </a:solidFill>
              </a:defRPr>
            </a:lvl8pPr>
            <a:lvl9pPr marL="2351197" lvl="8" indent="-130622" algn="l">
              <a:spcBef>
                <a:spcPts val="891"/>
              </a:spcBef>
              <a:spcAft>
                <a:spcPts val="0"/>
              </a:spcAft>
              <a:buClr>
                <a:srgbClr val="888888"/>
              </a:buClr>
              <a:buSzPts val="7800"/>
              <a:buNone/>
              <a:defRPr sz="4457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dt" idx="10"/>
          </p:nvPr>
        </p:nvSpPr>
        <p:spPr>
          <a:xfrm>
            <a:off x="1645920" y="20340322"/>
            <a:ext cx="7680960" cy="11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2050" tIns="256025" rIns="512050" bIns="2560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ftr" idx="11"/>
          </p:nvPr>
        </p:nvSpPr>
        <p:spPr>
          <a:xfrm>
            <a:off x="11247120" y="20340322"/>
            <a:ext cx="10424160" cy="11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2050" tIns="256025" rIns="512050" bIns="2560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23591520" y="20340322"/>
            <a:ext cx="7680960" cy="11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2050" tIns="256025" rIns="512050" bIns="25602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1645920" y="878842"/>
            <a:ext cx="29626560" cy="365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2050" tIns="256025" rIns="512050" bIns="2560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body" idx="1"/>
          </p:nvPr>
        </p:nvSpPr>
        <p:spPr>
          <a:xfrm>
            <a:off x="9218297" y="28676604"/>
            <a:ext cx="82678903" cy="811021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2050" tIns="256025" rIns="512050" bIns="256025" anchor="t" anchorCtr="0">
            <a:normAutofit/>
          </a:bodyPr>
          <a:lstStyle>
            <a:lvl1pPr marL="261244" lvl="0" indent="-700279" algn="l">
              <a:spcBef>
                <a:spcPts val="1794"/>
              </a:spcBef>
              <a:spcAft>
                <a:spcPts val="0"/>
              </a:spcAft>
              <a:buClr>
                <a:schemeClr val="dk1"/>
              </a:buClr>
              <a:buSzPts val="15700"/>
              <a:buChar char="•"/>
              <a:defRPr sz="8971"/>
            </a:lvl1pPr>
            <a:lvl2pPr marL="522488" lvl="1" indent="-616826" algn="l">
              <a:spcBef>
                <a:spcPts val="1531"/>
              </a:spcBef>
              <a:spcAft>
                <a:spcPts val="0"/>
              </a:spcAft>
              <a:buClr>
                <a:schemeClr val="dk1"/>
              </a:buClr>
              <a:buSzPts val="13400"/>
              <a:buChar char="–"/>
              <a:defRPr sz="7657"/>
            </a:lvl2pPr>
            <a:lvl3pPr marL="783732" lvl="2" indent="-537002" algn="l">
              <a:spcBef>
                <a:spcPts val="1280"/>
              </a:spcBef>
              <a:spcAft>
                <a:spcPts val="0"/>
              </a:spcAft>
              <a:buClr>
                <a:schemeClr val="dk1"/>
              </a:buClr>
              <a:buSzPts val="11200"/>
              <a:buChar char="•"/>
              <a:defRPr sz="6400"/>
            </a:lvl3pPr>
            <a:lvl4pPr marL="1044976" lvl="3" indent="-497089" algn="l">
              <a:spcBef>
                <a:spcPts val="1154"/>
              </a:spcBef>
              <a:spcAft>
                <a:spcPts val="0"/>
              </a:spcAft>
              <a:buClr>
                <a:schemeClr val="dk1"/>
              </a:buClr>
              <a:buSzPts val="10100"/>
              <a:buChar char="–"/>
              <a:defRPr sz="5771"/>
            </a:lvl4pPr>
            <a:lvl5pPr marL="1306220" lvl="4" indent="-497089" algn="l">
              <a:spcBef>
                <a:spcPts val="1154"/>
              </a:spcBef>
              <a:spcAft>
                <a:spcPts val="0"/>
              </a:spcAft>
              <a:buClr>
                <a:schemeClr val="dk1"/>
              </a:buClr>
              <a:buSzPts val="10100"/>
              <a:buChar char="»"/>
              <a:defRPr sz="5771"/>
            </a:lvl5pPr>
            <a:lvl6pPr marL="1567464" lvl="5" indent="-497089" algn="l">
              <a:spcBef>
                <a:spcPts val="1154"/>
              </a:spcBef>
              <a:spcAft>
                <a:spcPts val="0"/>
              </a:spcAft>
              <a:buClr>
                <a:schemeClr val="dk1"/>
              </a:buClr>
              <a:buSzPts val="10100"/>
              <a:buChar char="•"/>
              <a:defRPr sz="5771"/>
            </a:lvl6pPr>
            <a:lvl7pPr marL="1828709" lvl="6" indent="-497089" algn="l">
              <a:spcBef>
                <a:spcPts val="1154"/>
              </a:spcBef>
              <a:spcAft>
                <a:spcPts val="0"/>
              </a:spcAft>
              <a:buClr>
                <a:schemeClr val="dk1"/>
              </a:buClr>
              <a:buSzPts val="10100"/>
              <a:buChar char="•"/>
              <a:defRPr sz="5771"/>
            </a:lvl7pPr>
            <a:lvl8pPr marL="2089953" lvl="7" indent="-497089" algn="l">
              <a:spcBef>
                <a:spcPts val="1154"/>
              </a:spcBef>
              <a:spcAft>
                <a:spcPts val="0"/>
              </a:spcAft>
              <a:buClr>
                <a:schemeClr val="dk1"/>
              </a:buClr>
              <a:buSzPts val="10100"/>
              <a:buChar char="•"/>
              <a:defRPr sz="5771"/>
            </a:lvl8pPr>
            <a:lvl9pPr marL="2351197" lvl="8" indent="-497089" algn="l">
              <a:spcBef>
                <a:spcPts val="1154"/>
              </a:spcBef>
              <a:spcAft>
                <a:spcPts val="0"/>
              </a:spcAft>
              <a:buClr>
                <a:schemeClr val="dk1"/>
              </a:buClr>
              <a:buSzPts val="10100"/>
              <a:buChar char="•"/>
              <a:defRPr sz="5771"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body" idx="2"/>
          </p:nvPr>
        </p:nvSpPr>
        <p:spPr>
          <a:xfrm>
            <a:off x="92445842" y="28676604"/>
            <a:ext cx="82678907" cy="811021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2050" tIns="256025" rIns="512050" bIns="256025" anchor="t" anchorCtr="0">
            <a:normAutofit/>
          </a:bodyPr>
          <a:lstStyle>
            <a:lvl1pPr marL="261244" lvl="0" indent="-700279" algn="l">
              <a:spcBef>
                <a:spcPts val="1794"/>
              </a:spcBef>
              <a:spcAft>
                <a:spcPts val="0"/>
              </a:spcAft>
              <a:buClr>
                <a:schemeClr val="dk1"/>
              </a:buClr>
              <a:buSzPts val="15700"/>
              <a:buChar char="•"/>
              <a:defRPr sz="8971"/>
            </a:lvl1pPr>
            <a:lvl2pPr marL="522488" lvl="1" indent="-616826" algn="l">
              <a:spcBef>
                <a:spcPts val="1531"/>
              </a:spcBef>
              <a:spcAft>
                <a:spcPts val="0"/>
              </a:spcAft>
              <a:buClr>
                <a:schemeClr val="dk1"/>
              </a:buClr>
              <a:buSzPts val="13400"/>
              <a:buChar char="–"/>
              <a:defRPr sz="7657"/>
            </a:lvl2pPr>
            <a:lvl3pPr marL="783732" lvl="2" indent="-537002" algn="l">
              <a:spcBef>
                <a:spcPts val="1280"/>
              </a:spcBef>
              <a:spcAft>
                <a:spcPts val="0"/>
              </a:spcAft>
              <a:buClr>
                <a:schemeClr val="dk1"/>
              </a:buClr>
              <a:buSzPts val="11200"/>
              <a:buChar char="•"/>
              <a:defRPr sz="6400"/>
            </a:lvl3pPr>
            <a:lvl4pPr marL="1044976" lvl="3" indent="-497089" algn="l">
              <a:spcBef>
                <a:spcPts val="1154"/>
              </a:spcBef>
              <a:spcAft>
                <a:spcPts val="0"/>
              </a:spcAft>
              <a:buClr>
                <a:schemeClr val="dk1"/>
              </a:buClr>
              <a:buSzPts val="10100"/>
              <a:buChar char="–"/>
              <a:defRPr sz="5771"/>
            </a:lvl4pPr>
            <a:lvl5pPr marL="1306220" lvl="4" indent="-497089" algn="l">
              <a:spcBef>
                <a:spcPts val="1154"/>
              </a:spcBef>
              <a:spcAft>
                <a:spcPts val="0"/>
              </a:spcAft>
              <a:buClr>
                <a:schemeClr val="dk1"/>
              </a:buClr>
              <a:buSzPts val="10100"/>
              <a:buChar char="»"/>
              <a:defRPr sz="5771"/>
            </a:lvl5pPr>
            <a:lvl6pPr marL="1567464" lvl="5" indent="-497089" algn="l">
              <a:spcBef>
                <a:spcPts val="1154"/>
              </a:spcBef>
              <a:spcAft>
                <a:spcPts val="0"/>
              </a:spcAft>
              <a:buClr>
                <a:schemeClr val="dk1"/>
              </a:buClr>
              <a:buSzPts val="10100"/>
              <a:buChar char="•"/>
              <a:defRPr sz="5771"/>
            </a:lvl6pPr>
            <a:lvl7pPr marL="1828709" lvl="6" indent="-497089" algn="l">
              <a:spcBef>
                <a:spcPts val="1154"/>
              </a:spcBef>
              <a:spcAft>
                <a:spcPts val="0"/>
              </a:spcAft>
              <a:buClr>
                <a:schemeClr val="dk1"/>
              </a:buClr>
              <a:buSzPts val="10100"/>
              <a:buChar char="•"/>
              <a:defRPr sz="5771"/>
            </a:lvl7pPr>
            <a:lvl8pPr marL="2089953" lvl="7" indent="-497089" algn="l">
              <a:spcBef>
                <a:spcPts val="1154"/>
              </a:spcBef>
              <a:spcAft>
                <a:spcPts val="0"/>
              </a:spcAft>
              <a:buClr>
                <a:schemeClr val="dk1"/>
              </a:buClr>
              <a:buSzPts val="10100"/>
              <a:buChar char="•"/>
              <a:defRPr sz="5771"/>
            </a:lvl8pPr>
            <a:lvl9pPr marL="2351197" lvl="8" indent="-497089" algn="l">
              <a:spcBef>
                <a:spcPts val="1154"/>
              </a:spcBef>
              <a:spcAft>
                <a:spcPts val="0"/>
              </a:spcAft>
              <a:buClr>
                <a:schemeClr val="dk1"/>
              </a:buClr>
              <a:buSzPts val="10100"/>
              <a:buChar char="•"/>
              <a:defRPr sz="5771"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dt" idx="10"/>
          </p:nvPr>
        </p:nvSpPr>
        <p:spPr>
          <a:xfrm>
            <a:off x="1645920" y="20340322"/>
            <a:ext cx="7680960" cy="11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2050" tIns="256025" rIns="512050" bIns="2560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ftr" idx="11"/>
          </p:nvPr>
        </p:nvSpPr>
        <p:spPr>
          <a:xfrm>
            <a:off x="11247120" y="20340322"/>
            <a:ext cx="10424160" cy="11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2050" tIns="256025" rIns="512050" bIns="2560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23591520" y="20340322"/>
            <a:ext cx="7680960" cy="11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2050" tIns="256025" rIns="512050" bIns="25602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>
            <a:spLocks noGrp="1"/>
          </p:cNvSpPr>
          <p:nvPr>
            <p:ph type="title"/>
          </p:nvPr>
        </p:nvSpPr>
        <p:spPr>
          <a:xfrm>
            <a:off x="1645920" y="878842"/>
            <a:ext cx="29626560" cy="365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2050" tIns="256025" rIns="512050" bIns="2560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body" idx="1"/>
          </p:nvPr>
        </p:nvSpPr>
        <p:spPr>
          <a:xfrm>
            <a:off x="1645920" y="4912362"/>
            <a:ext cx="14544677" cy="20472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2050" tIns="256025" rIns="512050" bIns="256025" anchor="b" anchorCtr="0">
            <a:normAutofit/>
          </a:bodyPr>
          <a:lstStyle>
            <a:lvl1pPr marL="261244" lvl="0" indent="-130622" algn="l">
              <a:spcBef>
                <a:spcPts val="1531"/>
              </a:spcBef>
              <a:spcAft>
                <a:spcPts val="0"/>
              </a:spcAft>
              <a:buClr>
                <a:schemeClr val="dk1"/>
              </a:buClr>
              <a:buSzPts val="13400"/>
              <a:buNone/>
              <a:defRPr sz="7657" b="1"/>
            </a:lvl1pPr>
            <a:lvl2pPr marL="522488" lvl="1" indent="-130622" algn="l">
              <a:spcBef>
                <a:spcPts val="1280"/>
              </a:spcBef>
              <a:spcAft>
                <a:spcPts val="0"/>
              </a:spcAft>
              <a:buClr>
                <a:schemeClr val="dk1"/>
              </a:buClr>
              <a:buSzPts val="11200"/>
              <a:buNone/>
              <a:defRPr sz="6400" b="1"/>
            </a:lvl2pPr>
            <a:lvl3pPr marL="783732" lvl="2" indent="-130622" algn="l">
              <a:spcBef>
                <a:spcPts val="1154"/>
              </a:spcBef>
              <a:spcAft>
                <a:spcPts val="0"/>
              </a:spcAft>
              <a:buClr>
                <a:schemeClr val="dk1"/>
              </a:buClr>
              <a:buSzPts val="10100"/>
              <a:buNone/>
              <a:defRPr sz="5771" b="1"/>
            </a:lvl3pPr>
            <a:lvl4pPr marL="1044976" lvl="3" indent="-130622" algn="l">
              <a:spcBef>
                <a:spcPts val="1029"/>
              </a:spcBef>
              <a:spcAft>
                <a:spcPts val="0"/>
              </a:spcAft>
              <a:buClr>
                <a:schemeClr val="dk1"/>
              </a:buClr>
              <a:buSzPts val="9000"/>
              <a:buNone/>
              <a:defRPr sz="5143" b="1"/>
            </a:lvl4pPr>
            <a:lvl5pPr marL="1306220" lvl="4" indent="-130622" algn="l">
              <a:spcBef>
                <a:spcPts val="1029"/>
              </a:spcBef>
              <a:spcAft>
                <a:spcPts val="0"/>
              </a:spcAft>
              <a:buClr>
                <a:schemeClr val="dk1"/>
              </a:buClr>
              <a:buSzPts val="9000"/>
              <a:buNone/>
              <a:defRPr sz="5143" b="1"/>
            </a:lvl5pPr>
            <a:lvl6pPr marL="1567464" lvl="5" indent="-130622" algn="l">
              <a:spcBef>
                <a:spcPts val="1029"/>
              </a:spcBef>
              <a:spcAft>
                <a:spcPts val="0"/>
              </a:spcAft>
              <a:buClr>
                <a:schemeClr val="dk1"/>
              </a:buClr>
              <a:buSzPts val="9000"/>
              <a:buNone/>
              <a:defRPr sz="5143" b="1"/>
            </a:lvl6pPr>
            <a:lvl7pPr marL="1828709" lvl="6" indent="-130622" algn="l">
              <a:spcBef>
                <a:spcPts val="1029"/>
              </a:spcBef>
              <a:spcAft>
                <a:spcPts val="0"/>
              </a:spcAft>
              <a:buClr>
                <a:schemeClr val="dk1"/>
              </a:buClr>
              <a:buSzPts val="9000"/>
              <a:buNone/>
              <a:defRPr sz="5143" b="1"/>
            </a:lvl7pPr>
            <a:lvl8pPr marL="2089953" lvl="7" indent="-130622" algn="l">
              <a:spcBef>
                <a:spcPts val="1029"/>
              </a:spcBef>
              <a:spcAft>
                <a:spcPts val="0"/>
              </a:spcAft>
              <a:buClr>
                <a:schemeClr val="dk1"/>
              </a:buClr>
              <a:buSzPts val="9000"/>
              <a:buNone/>
              <a:defRPr sz="5143" b="1"/>
            </a:lvl8pPr>
            <a:lvl9pPr marL="2351197" lvl="8" indent="-130622" algn="l">
              <a:spcBef>
                <a:spcPts val="1029"/>
              </a:spcBef>
              <a:spcAft>
                <a:spcPts val="0"/>
              </a:spcAft>
              <a:buClr>
                <a:schemeClr val="dk1"/>
              </a:buClr>
              <a:buSzPts val="9000"/>
              <a:buNone/>
              <a:defRPr sz="5143" b="1"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body" idx="2"/>
          </p:nvPr>
        </p:nvSpPr>
        <p:spPr>
          <a:xfrm>
            <a:off x="1645920" y="6959600"/>
            <a:ext cx="14544677" cy="126441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2050" tIns="256025" rIns="512050" bIns="256025" anchor="t" anchorCtr="0">
            <a:normAutofit/>
          </a:bodyPr>
          <a:lstStyle>
            <a:lvl1pPr marL="261244" lvl="0" indent="-616826" algn="l">
              <a:spcBef>
                <a:spcPts val="1531"/>
              </a:spcBef>
              <a:spcAft>
                <a:spcPts val="0"/>
              </a:spcAft>
              <a:buClr>
                <a:schemeClr val="dk1"/>
              </a:buClr>
              <a:buSzPts val="13400"/>
              <a:buChar char="•"/>
              <a:defRPr sz="7657"/>
            </a:lvl1pPr>
            <a:lvl2pPr marL="522488" lvl="1" indent="-537002" algn="l">
              <a:spcBef>
                <a:spcPts val="1280"/>
              </a:spcBef>
              <a:spcAft>
                <a:spcPts val="0"/>
              </a:spcAft>
              <a:buClr>
                <a:schemeClr val="dk1"/>
              </a:buClr>
              <a:buSzPts val="11200"/>
              <a:buChar char="–"/>
              <a:defRPr sz="6400"/>
            </a:lvl2pPr>
            <a:lvl3pPr marL="783732" lvl="2" indent="-497089" algn="l">
              <a:spcBef>
                <a:spcPts val="1154"/>
              </a:spcBef>
              <a:spcAft>
                <a:spcPts val="0"/>
              </a:spcAft>
              <a:buClr>
                <a:schemeClr val="dk1"/>
              </a:buClr>
              <a:buSzPts val="10100"/>
              <a:buChar char="•"/>
              <a:defRPr sz="5771"/>
            </a:lvl3pPr>
            <a:lvl4pPr marL="1044976" lvl="3" indent="-457177" algn="l">
              <a:spcBef>
                <a:spcPts val="1029"/>
              </a:spcBef>
              <a:spcAft>
                <a:spcPts val="0"/>
              </a:spcAft>
              <a:buClr>
                <a:schemeClr val="dk1"/>
              </a:buClr>
              <a:buSzPts val="9000"/>
              <a:buChar char="–"/>
              <a:defRPr sz="5143"/>
            </a:lvl4pPr>
            <a:lvl5pPr marL="1306220" lvl="4" indent="-457177" algn="l">
              <a:spcBef>
                <a:spcPts val="1029"/>
              </a:spcBef>
              <a:spcAft>
                <a:spcPts val="0"/>
              </a:spcAft>
              <a:buClr>
                <a:schemeClr val="dk1"/>
              </a:buClr>
              <a:buSzPts val="9000"/>
              <a:buChar char="»"/>
              <a:defRPr sz="5143"/>
            </a:lvl5pPr>
            <a:lvl6pPr marL="1567464" lvl="5" indent="-457177" algn="l">
              <a:spcBef>
                <a:spcPts val="1029"/>
              </a:spcBef>
              <a:spcAft>
                <a:spcPts val="0"/>
              </a:spcAft>
              <a:buClr>
                <a:schemeClr val="dk1"/>
              </a:buClr>
              <a:buSzPts val="9000"/>
              <a:buChar char="•"/>
              <a:defRPr sz="5143"/>
            </a:lvl6pPr>
            <a:lvl7pPr marL="1828709" lvl="6" indent="-457177" algn="l">
              <a:spcBef>
                <a:spcPts val="1029"/>
              </a:spcBef>
              <a:spcAft>
                <a:spcPts val="0"/>
              </a:spcAft>
              <a:buClr>
                <a:schemeClr val="dk1"/>
              </a:buClr>
              <a:buSzPts val="9000"/>
              <a:buChar char="•"/>
              <a:defRPr sz="5143"/>
            </a:lvl7pPr>
            <a:lvl8pPr marL="2089953" lvl="7" indent="-457177" algn="l">
              <a:spcBef>
                <a:spcPts val="1029"/>
              </a:spcBef>
              <a:spcAft>
                <a:spcPts val="0"/>
              </a:spcAft>
              <a:buClr>
                <a:schemeClr val="dk1"/>
              </a:buClr>
              <a:buSzPts val="9000"/>
              <a:buChar char="•"/>
              <a:defRPr sz="5143"/>
            </a:lvl8pPr>
            <a:lvl9pPr marL="2351197" lvl="8" indent="-457177" algn="l">
              <a:spcBef>
                <a:spcPts val="1029"/>
              </a:spcBef>
              <a:spcAft>
                <a:spcPts val="0"/>
              </a:spcAft>
              <a:buClr>
                <a:schemeClr val="dk1"/>
              </a:buClr>
              <a:buSzPts val="9000"/>
              <a:buChar char="•"/>
              <a:defRPr sz="5143"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3"/>
          </p:nvPr>
        </p:nvSpPr>
        <p:spPr>
          <a:xfrm>
            <a:off x="16722092" y="4912362"/>
            <a:ext cx="14550390" cy="20472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2050" tIns="256025" rIns="512050" bIns="256025" anchor="b" anchorCtr="0">
            <a:normAutofit/>
          </a:bodyPr>
          <a:lstStyle>
            <a:lvl1pPr marL="261244" lvl="0" indent="-130622" algn="l">
              <a:spcBef>
                <a:spcPts val="1531"/>
              </a:spcBef>
              <a:spcAft>
                <a:spcPts val="0"/>
              </a:spcAft>
              <a:buClr>
                <a:schemeClr val="dk1"/>
              </a:buClr>
              <a:buSzPts val="13400"/>
              <a:buNone/>
              <a:defRPr sz="7657" b="1"/>
            </a:lvl1pPr>
            <a:lvl2pPr marL="522488" lvl="1" indent="-130622" algn="l">
              <a:spcBef>
                <a:spcPts val="1280"/>
              </a:spcBef>
              <a:spcAft>
                <a:spcPts val="0"/>
              </a:spcAft>
              <a:buClr>
                <a:schemeClr val="dk1"/>
              </a:buClr>
              <a:buSzPts val="11200"/>
              <a:buNone/>
              <a:defRPr sz="6400" b="1"/>
            </a:lvl2pPr>
            <a:lvl3pPr marL="783732" lvl="2" indent="-130622" algn="l">
              <a:spcBef>
                <a:spcPts val="1154"/>
              </a:spcBef>
              <a:spcAft>
                <a:spcPts val="0"/>
              </a:spcAft>
              <a:buClr>
                <a:schemeClr val="dk1"/>
              </a:buClr>
              <a:buSzPts val="10100"/>
              <a:buNone/>
              <a:defRPr sz="5771" b="1"/>
            </a:lvl3pPr>
            <a:lvl4pPr marL="1044976" lvl="3" indent="-130622" algn="l">
              <a:spcBef>
                <a:spcPts val="1029"/>
              </a:spcBef>
              <a:spcAft>
                <a:spcPts val="0"/>
              </a:spcAft>
              <a:buClr>
                <a:schemeClr val="dk1"/>
              </a:buClr>
              <a:buSzPts val="9000"/>
              <a:buNone/>
              <a:defRPr sz="5143" b="1"/>
            </a:lvl4pPr>
            <a:lvl5pPr marL="1306220" lvl="4" indent="-130622" algn="l">
              <a:spcBef>
                <a:spcPts val="1029"/>
              </a:spcBef>
              <a:spcAft>
                <a:spcPts val="0"/>
              </a:spcAft>
              <a:buClr>
                <a:schemeClr val="dk1"/>
              </a:buClr>
              <a:buSzPts val="9000"/>
              <a:buNone/>
              <a:defRPr sz="5143" b="1"/>
            </a:lvl5pPr>
            <a:lvl6pPr marL="1567464" lvl="5" indent="-130622" algn="l">
              <a:spcBef>
                <a:spcPts val="1029"/>
              </a:spcBef>
              <a:spcAft>
                <a:spcPts val="0"/>
              </a:spcAft>
              <a:buClr>
                <a:schemeClr val="dk1"/>
              </a:buClr>
              <a:buSzPts val="9000"/>
              <a:buNone/>
              <a:defRPr sz="5143" b="1"/>
            </a:lvl6pPr>
            <a:lvl7pPr marL="1828709" lvl="6" indent="-130622" algn="l">
              <a:spcBef>
                <a:spcPts val="1029"/>
              </a:spcBef>
              <a:spcAft>
                <a:spcPts val="0"/>
              </a:spcAft>
              <a:buClr>
                <a:schemeClr val="dk1"/>
              </a:buClr>
              <a:buSzPts val="9000"/>
              <a:buNone/>
              <a:defRPr sz="5143" b="1"/>
            </a:lvl7pPr>
            <a:lvl8pPr marL="2089953" lvl="7" indent="-130622" algn="l">
              <a:spcBef>
                <a:spcPts val="1029"/>
              </a:spcBef>
              <a:spcAft>
                <a:spcPts val="0"/>
              </a:spcAft>
              <a:buClr>
                <a:schemeClr val="dk1"/>
              </a:buClr>
              <a:buSzPts val="9000"/>
              <a:buNone/>
              <a:defRPr sz="5143" b="1"/>
            </a:lvl8pPr>
            <a:lvl9pPr marL="2351197" lvl="8" indent="-130622" algn="l">
              <a:spcBef>
                <a:spcPts val="1029"/>
              </a:spcBef>
              <a:spcAft>
                <a:spcPts val="0"/>
              </a:spcAft>
              <a:buClr>
                <a:schemeClr val="dk1"/>
              </a:buClr>
              <a:buSzPts val="9000"/>
              <a:buNone/>
              <a:defRPr sz="5143" b="1"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body" idx="4"/>
          </p:nvPr>
        </p:nvSpPr>
        <p:spPr>
          <a:xfrm>
            <a:off x="16722092" y="6959600"/>
            <a:ext cx="14550390" cy="126441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2050" tIns="256025" rIns="512050" bIns="256025" anchor="t" anchorCtr="0">
            <a:normAutofit/>
          </a:bodyPr>
          <a:lstStyle>
            <a:lvl1pPr marL="261244" lvl="0" indent="-616826" algn="l">
              <a:spcBef>
                <a:spcPts val="1531"/>
              </a:spcBef>
              <a:spcAft>
                <a:spcPts val="0"/>
              </a:spcAft>
              <a:buClr>
                <a:schemeClr val="dk1"/>
              </a:buClr>
              <a:buSzPts val="13400"/>
              <a:buChar char="•"/>
              <a:defRPr sz="7657"/>
            </a:lvl1pPr>
            <a:lvl2pPr marL="522488" lvl="1" indent="-537002" algn="l">
              <a:spcBef>
                <a:spcPts val="1280"/>
              </a:spcBef>
              <a:spcAft>
                <a:spcPts val="0"/>
              </a:spcAft>
              <a:buClr>
                <a:schemeClr val="dk1"/>
              </a:buClr>
              <a:buSzPts val="11200"/>
              <a:buChar char="–"/>
              <a:defRPr sz="6400"/>
            </a:lvl2pPr>
            <a:lvl3pPr marL="783732" lvl="2" indent="-497089" algn="l">
              <a:spcBef>
                <a:spcPts val="1154"/>
              </a:spcBef>
              <a:spcAft>
                <a:spcPts val="0"/>
              </a:spcAft>
              <a:buClr>
                <a:schemeClr val="dk1"/>
              </a:buClr>
              <a:buSzPts val="10100"/>
              <a:buChar char="•"/>
              <a:defRPr sz="5771"/>
            </a:lvl3pPr>
            <a:lvl4pPr marL="1044976" lvl="3" indent="-457177" algn="l">
              <a:spcBef>
                <a:spcPts val="1029"/>
              </a:spcBef>
              <a:spcAft>
                <a:spcPts val="0"/>
              </a:spcAft>
              <a:buClr>
                <a:schemeClr val="dk1"/>
              </a:buClr>
              <a:buSzPts val="9000"/>
              <a:buChar char="–"/>
              <a:defRPr sz="5143"/>
            </a:lvl4pPr>
            <a:lvl5pPr marL="1306220" lvl="4" indent="-457177" algn="l">
              <a:spcBef>
                <a:spcPts val="1029"/>
              </a:spcBef>
              <a:spcAft>
                <a:spcPts val="0"/>
              </a:spcAft>
              <a:buClr>
                <a:schemeClr val="dk1"/>
              </a:buClr>
              <a:buSzPts val="9000"/>
              <a:buChar char="»"/>
              <a:defRPr sz="5143"/>
            </a:lvl5pPr>
            <a:lvl6pPr marL="1567464" lvl="5" indent="-457177" algn="l">
              <a:spcBef>
                <a:spcPts val="1029"/>
              </a:spcBef>
              <a:spcAft>
                <a:spcPts val="0"/>
              </a:spcAft>
              <a:buClr>
                <a:schemeClr val="dk1"/>
              </a:buClr>
              <a:buSzPts val="9000"/>
              <a:buChar char="•"/>
              <a:defRPr sz="5143"/>
            </a:lvl6pPr>
            <a:lvl7pPr marL="1828709" lvl="6" indent="-457177" algn="l">
              <a:spcBef>
                <a:spcPts val="1029"/>
              </a:spcBef>
              <a:spcAft>
                <a:spcPts val="0"/>
              </a:spcAft>
              <a:buClr>
                <a:schemeClr val="dk1"/>
              </a:buClr>
              <a:buSzPts val="9000"/>
              <a:buChar char="•"/>
              <a:defRPr sz="5143"/>
            </a:lvl7pPr>
            <a:lvl8pPr marL="2089953" lvl="7" indent="-457177" algn="l">
              <a:spcBef>
                <a:spcPts val="1029"/>
              </a:spcBef>
              <a:spcAft>
                <a:spcPts val="0"/>
              </a:spcAft>
              <a:buClr>
                <a:schemeClr val="dk1"/>
              </a:buClr>
              <a:buSzPts val="9000"/>
              <a:buChar char="•"/>
              <a:defRPr sz="5143"/>
            </a:lvl8pPr>
            <a:lvl9pPr marL="2351197" lvl="8" indent="-457177" algn="l">
              <a:spcBef>
                <a:spcPts val="1029"/>
              </a:spcBef>
              <a:spcAft>
                <a:spcPts val="0"/>
              </a:spcAft>
              <a:buClr>
                <a:schemeClr val="dk1"/>
              </a:buClr>
              <a:buSzPts val="9000"/>
              <a:buChar char="•"/>
              <a:defRPr sz="5143"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dt" idx="10"/>
          </p:nvPr>
        </p:nvSpPr>
        <p:spPr>
          <a:xfrm>
            <a:off x="1645920" y="20340322"/>
            <a:ext cx="7680960" cy="11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2050" tIns="256025" rIns="512050" bIns="2560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ftr" idx="11"/>
          </p:nvPr>
        </p:nvSpPr>
        <p:spPr>
          <a:xfrm>
            <a:off x="11247120" y="20340322"/>
            <a:ext cx="10424160" cy="11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2050" tIns="256025" rIns="512050" bIns="2560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sldNum" idx="12"/>
          </p:nvPr>
        </p:nvSpPr>
        <p:spPr>
          <a:xfrm>
            <a:off x="23591520" y="20340322"/>
            <a:ext cx="7680960" cy="11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2050" tIns="256025" rIns="512050" bIns="25602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>
            <a:spLocks noGrp="1"/>
          </p:cNvSpPr>
          <p:nvPr>
            <p:ph type="title"/>
          </p:nvPr>
        </p:nvSpPr>
        <p:spPr>
          <a:xfrm>
            <a:off x="1645920" y="878842"/>
            <a:ext cx="29626560" cy="365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2050" tIns="256025" rIns="512050" bIns="2560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dt" idx="10"/>
          </p:nvPr>
        </p:nvSpPr>
        <p:spPr>
          <a:xfrm>
            <a:off x="1645920" y="20340322"/>
            <a:ext cx="7680960" cy="11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2050" tIns="256025" rIns="512050" bIns="2560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ftr" idx="11"/>
          </p:nvPr>
        </p:nvSpPr>
        <p:spPr>
          <a:xfrm>
            <a:off x="11247120" y="20340322"/>
            <a:ext cx="10424160" cy="11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2050" tIns="256025" rIns="512050" bIns="2560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sldNum" idx="12"/>
          </p:nvPr>
        </p:nvSpPr>
        <p:spPr>
          <a:xfrm>
            <a:off x="23591520" y="20340322"/>
            <a:ext cx="7680960" cy="11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2050" tIns="256025" rIns="512050" bIns="25602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>
            <a:spLocks noGrp="1"/>
          </p:cNvSpPr>
          <p:nvPr>
            <p:ph type="dt" idx="10"/>
          </p:nvPr>
        </p:nvSpPr>
        <p:spPr>
          <a:xfrm>
            <a:off x="1645920" y="20340322"/>
            <a:ext cx="7680960" cy="11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2050" tIns="256025" rIns="512050" bIns="2560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ftr" idx="11"/>
          </p:nvPr>
        </p:nvSpPr>
        <p:spPr>
          <a:xfrm>
            <a:off x="11247120" y="20340322"/>
            <a:ext cx="10424160" cy="11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2050" tIns="256025" rIns="512050" bIns="2560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sldNum" idx="12"/>
          </p:nvPr>
        </p:nvSpPr>
        <p:spPr>
          <a:xfrm>
            <a:off x="23591520" y="20340322"/>
            <a:ext cx="7680960" cy="11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2050" tIns="256025" rIns="512050" bIns="25602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>
            <a:spLocks noGrp="1"/>
          </p:cNvSpPr>
          <p:nvPr>
            <p:ph type="title"/>
          </p:nvPr>
        </p:nvSpPr>
        <p:spPr>
          <a:xfrm>
            <a:off x="1645922" y="873760"/>
            <a:ext cx="10829927" cy="3718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2050" tIns="256025" rIns="512050" bIns="256025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200"/>
              <a:buFont typeface="Calibri"/>
              <a:buNone/>
              <a:defRPr sz="64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body" idx="1"/>
          </p:nvPr>
        </p:nvSpPr>
        <p:spPr>
          <a:xfrm>
            <a:off x="12870180" y="873762"/>
            <a:ext cx="18402300" cy="18729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2050" tIns="256025" rIns="512050" bIns="256025" anchor="t" anchorCtr="0">
            <a:normAutofit/>
          </a:bodyPr>
          <a:lstStyle>
            <a:lvl1pPr marL="261244" lvl="0" indent="-780104" algn="l">
              <a:spcBef>
                <a:spcPts val="2046"/>
              </a:spcBef>
              <a:spcAft>
                <a:spcPts val="0"/>
              </a:spcAft>
              <a:buClr>
                <a:schemeClr val="dk1"/>
              </a:buClr>
              <a:buSzPts val="17900"/>
              <a:buChar char="•"/>
              <a:defRPr sz="10228"/>
            </a:lvl1pPr>
            <a:lvl2pPr marL="522488" lvl="1" indent="-700279" algn="l">
              <a:spcBef>
                <a:spcPts val="1794"/>
              </a:spcBef>
              <a:spcAft>
                <a:spcPts val="0"/>
              </a:spcAft>
              <a:buClr>
                <a:schemeClr val="dk1"/>
              </a:buClr>
              <a:buSzPts val="15700"/>
              <a:buChar char="–"/>
              <a:defRPr sz="8971"/>
            </a:lvl2pPr>
            <a:lvl3pPr marL="783732" lvl="2" indent="-616826" algn="l">
              <a:spcBef>
                <a:spcPts val="1531"/>
              </a:spcBef>
              <a:spcAft>
                <a:spcPts val="0"/>
              </a:spcAft>
              <a:buClr>
                <a:schemeClr val="dk1"/>
              </a:buClr>
              <a:buSzPts val="13400"/>
              <a:buChar char="•"/>
              <a:defRPr sz="7657"/>
            </a:lvl3pPr>
            <a:lvl4pPr marL="1044976" lvl="3" indent="-537002" algn="l">
              <a:spcBef>
                <a:spcPts val="1280"/>
              </a:spcBef>
              <a:spcAft>
                <a:spcPts val="0"/>
              </a:spcAft>
              <a:buClr>
                <a:schemeClr val="dk1"/>
              </a:buClr>
              <a:buSzPts val="11200"/>
              <a:buChar char="–"/>
              <a:defRPr sz="6400"/>
            </a:lvl4pPr>
            <a:lvl5pPr marL="1306220" lvl="4" indent="-537002" algn="l">
              <a:spcBef>
                <a:spcPts val="1280"/>
              </a:spcBef>
              <a:spcAft>
                <a:spcPts val="0"/>
              </a:spcAft>
              <a:buClr>
                <a:schemeClr val="dk1"/>
              </a:buClr>
              <a:buSzPts val="11200"/>
              <a:buChar char="»"/>
              <a:defRPr sz="6400"/>
            </a:lvl5pPr>
            <a:lvl6pPr marL="1567464" lvl="5" indent="-537002" algn="l">
              <a:spcBef>
                <a:spcPts val="1280"/>
              </a:spcBef>
              <a:spcAft>
                <a:spcPts val="0"/>
              </a:spcAft>
              <a:buClr>
                <a:schemeClr val="dk1"/>
              </a:buClr>
              <a:buSzPts val="11200"/>
              <a:buChar char="•"/>
              <a:defRPr sz="6400"/>
            </a:lvl6pPr>
            <a:lvl7pPr marL="1828709" lvl="6" indent="-537002" algn="l">
              <a:spcBef>
                <a:spcPts val="1280"/>
              </a:spcBef>
              <a:spcAft>
                <a:spcPts val="0"/>
              </a:spcAft>
              <a:buClr>
                <a:schemeClr val="dk1"/>
              </a:buClr>
              <a:buSzPts val="11200"/>
              <a:buChar char="•"/>
              <a:defRPr sz="6400"/>
            </a:lvl7pPr>
            <a:lvl8pPr marL="2089953" lvl="7" indent="-537002" algn="l">
              <a:spcBef>
                <a:spcPts val="1280"/>
              </a:spcBef>
              <a:spcAft>
                <a:spcPts val="0"/>
              </a:spcAft>
              <a:buClr>
                <a:schemeClr val="dk1"/>
              </a:buClr>
              <a:buSzPts val="11200"/>
              <a:buChar char="•"/>
              <a:defRPr sz="6400"/>
            </a:lvl8pPr>
            <a:lvl9pPr marL="2351197" lvl="8" indent="-537002" algn="l">
              <a:spcBef>
                <a:spcPts val="1280"/>
              </a:spcBef>
              <a:spcAft>
                <a:spcPts val="0"/>
              </a:spcAft>
              <a:buClr>
                <a:schemeClr val="dk1"/>
              </a:buClr>
              <a:buSzPts val="11200"/>
              <a:buChar char="•"/>
              <a:defRPr sz="6400"/>
            </a:lvl9pPr>
          </a:lstStyle>
          <a:p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body" idx="2"/>
          </p:nvPr>
        </p:nvSpPr>
        <p:spPr>
          <a:xfrm>
            <a:off x="1645922" y="4592322"/>
            <a:ext cx="10829927" cy="150114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2050" tIns="256025" rIns="512050" bIns="256025" anchor="t" anchorCtr="0">
            <a:normAutofit/>
          </a:bodyPr>
          <a:lstStyle>
            <a:lvl1pPr marL="261244" lvl="0" indent="-130622" algn="l">
              <a:spcBef>
                <a:spcPts val="891"/>
              </a:spcBef>
              <a:spcAft>
                <a:spcPts val="0"/>
              </a:spcAft>
              <a:buClr>
                <a:schemeClr val="dk1"/>
              </a:buClr>
              <a:buSzPts val="7800"/>
              <a:buNone/>
              <a:defRPr sz="4457"/>
            </a:lvl1pPr>
            <a:lvl2pPr marL="522488" lvl="1" indent="-130622" algn="l">
              <a:spcBef>
                <a:spcPts val="766"/>
              </a:spcBef>
              <a:spcAft>
                <a:spcPts val="0"/>
              </a:spcAft>
              <a:buClr>
                <a:schemeClr val="dk1"/>
              </a:buClr>
              <a:buSzPts val="6700"/>
              <a:buNone/>
              <a:defRPr sz="3828"/>
            </a:lvl2pPr>
            <a:lvl3pPr marL="783732" lvl="2" indent="-130622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5600"/>
              <a:buNone/>
              <a:defRPr sz="3200"/>
            </a:lvl3pPr>
            <a:lvl4pPr marL="1044976" lvl="3" indent="-130622" algn="l">
              <a:spcBef>
                <a:spcPts val="571"/>
              </a:spcBef>
              <a:spcAft>
                <a:spcPts val="0"/>
              </a:spcAft>
              <a:buClr>
                <a:schemeClr val="dk1"/>
              </a:buClr>
              <a:buSzPts val="5000"/>
              <a:buNone/>
              <a:defRPr sz="2857"/>
            </a:lvl4pPr>
            <a:lvl5pPr marL="1306220" lvl="4" indent="-130622" algn="l">
              <a:spcBef>
                <a:spcPts val="571"/>
              </a:spcBef>
              <a:spcAft>
                <a:spcPts val="0"/>
              </a:spcAft>
              <a:buClr>
                <a:schemeClr val="dk1"/>
              </a:buClr>
              <a:buSzPts val="5000"/>
              <a:buNone/>
              <a:defRPr sz="2857"/>
            </a:lvl5pPr>
            <a:lvl6pPr marL="1567464" lvl="5" indent="-130622" algn="l">
              <a:spcBef>
                <a:spcPts val="571"/>
              </a:spcBef>
              <a:spcAft>
                <a:spcPts val="0"/>
              </a:spcAft>
              <a:buClr>
                <a:schemeClr val="dk1"/>
              </a:buClr>
              <a:buSzPts val="5000"/>
              <a:buNone/>
              <a:defRPr sz="2857"/>
            </a:lvl6pPr>
            <a:lvl7pPr marL="1828709" lvl="6" indent="-130622" algn="l">
              <a:spcBef>
                <a:spcPts val="571"/>
              </a:spcBef>
              <a:spcAft>
                <a:spcPts val="0"/>
              </a:spcAft>
              <a:buClr>
                <a:schemeClr val="dk1"/>
              </a:buClr>
              <a:buSzPts val="5000"/>
              <a:buNone/>
              <a:defRPr sz="2857"/>
            </a:lvl7pPr>
            <a:lvl8pPr marL="2089953" lvl="7" indent="-130622" algn="l">
              <a:spcBef>
                <a:spcPts val="571"/>
              </a:spcBef>
              <a:spcAft>
                <a:spcPts val="0"/>
              </a:spcAft>
              <a:buClr>
                <a:schemeClr val="dk1"/>
              </a:buClr>
              <a:buSzPts val="5000"/>
              <a:buNone/>
              <a:defRPr sz="2857"/>
            </a:lvl8pPr>
            <a:lvl9pPr marL="2351197" lvl="8" indent="-130622" algn="l">
              <a:spcBef>
                <a:spcPts val="571"/>
              </a:spcBef>
              <a:spcAft>
                <a:spcPts val="0"/>
              </a:spcAft>
              <a:buClr>
                <a:schemeClr val="dk1"/>
              </a:buClr>
              <a:buSzPts val="5000"/>
              <a:buNone/>
              <a:defRPr sz="2857"/>
            </a:lvl9pPr>
          </a:lstStyle>
          <a:p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dt" idx="10"/>
          </p:nvPr>
        </p:nvSpPr>
        <p:spPr>
          <a:xfrm>
            <a:off x="1645920" y="20340322"/>
            <a:ext cx="7680960" cy="11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2050" tIns="256025" rIns="512050" bIns="2560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ftr" idx="11"/>
          </p:nvPr>
        </p:nvSpPr>
        <p:spPr>
          <a:xfrm>
            <a:off x="11247120" y="20340322"/>
            <a:ext cx="10424160" cy="11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2050" tIns="256025" rIns="512050" bIns="2560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sldNum" idx="12"/>
          </p:nvPr>
        </p:nvSpPr>
        <p:spPr>
          <a:xfrm>
            <a:off x="23591520" y="20340322"/>
            <a:ext cx="7680960" cy="11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2050" tIns="256025" rIns="512050" bIns="25602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>
            <a:spLocks noGrp="1"/>
          </p:cNvSpPr>
          <p:nvPr>
            <p:ph type="title"/>
          </p:nvPr>
        </p:nvSpPr>
        <p:spPr>
          <a:xfrm>
            <a:off x="6452237" y="15361920"/>
            <a:ext cx="19751040" cy="1813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2050" tIns="256025" rIns="512050" bIns="256025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200"/>
              <a:buFont typeface="Calibri"/>
              <a:buNone/>
              <a:defRPr sz="64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1"/>
          <p:cNvSpPr>
            <a:spLocks noGrp="1"/>
          </p:cNvSpPr>
          <p:nvPr>
            <p:ph type="pic" idx="2"/>
          </p:nvPr>
        </p:nvSpPr>
        <p:spPr>
          <a:xfrm>
            <a:off x="6452237" y="1960880"/>
            <a:ext cx="19751040" cy="1316736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>
            <a:spLocks noGrp="1"/>
          </p:cNvSpPr>
          <p:nvPr>
            <p:ph type="body" idx="1"/>
          </p:nvPr>
        </p:nvSpPr>
        <p:spPr>
          <a:xfrm>
            <a:off x="6452237" y="17175482"/>
            <a:ext cx="19751040" cy="25755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2050" tIns="256025" rIns="512050" bIns="256025" anchor="t" anchorCtr="0">
            <a:normAutofit/>
          </a:bodyPr>
          <a:lstStyle>
            <a:lvl1pPr marL="261244" lvl="0" indent="-130622" algn="l">
              <a:spcBef>
                <a:spcPts val="891"/>
              </a:spcBef>
              <a:spcAft>
                <a:spcPts val="0"/>
              </a:spcAft>
              <a:buClr>
                <a:schemeClr val="dk1"/>
              </a:buClr>
              <a:buSzPts val="7800"/>
              <a:buNone/>
              <a:defRPr sz="4457"/>
            </a:lvl1pPr>
            <a:lvl2pPr marL="522488" lvl="1" indent="-130622" algn="l">
              <a:spcBef>
                <a:spcPts val="766"/>
              </a:spcBef>
              <a:spcAft>
                <a:spcPts val="0"/>
              </a:spcAft>
              <a:buClr>
                <a:schemeClr val="dk1"/>
              </a:buClr>
              <a:buSzPts val="6700"/>
              <a:buNone/>
              <a:defRPr sz="3828"/>
            </a:lvl2pPr>
            <a:lvl3pPr marL="783732" lvl="2" indent="-130622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5600"/>
              <a:buNone/>
              <a:defRPr sz="3200"/>
            </a:lvl3pPr>
            <a:lvl4pPr marL="1044976" lvl="3" indent="-130622" algn="l">
              <a:spcBef>
                <a:spcPts val="571"/>
              </a:spcBef>
              <a:spcAft>
                <a:spcPts val="0"/>
              </a:spcAft>
              <a:buClr>
                <a:schemeClr val="dk1"/>
              </a:buClr>
              <a:buSzPts val="5000"/>
              <a:buNone/>
              <a:defRPr sz="2857"/>
            </a:lvl4pPr>
            <a:lvl5pPr marL="1306220" lvl="4" indent="-130622" algn="l">
              <a:spcBef>
                <a:spcPts val="571"/>
              </a:spcBef>
              <a:spcAft>
                <a:spcPts val="0"/>
              </a:spcAft>
              <a:buClr>
                <a:schemeClr val="dk1"/>
              </a:buClr>
              <a:buSzPts val="5000"/>
              <a:buNone/>
              <a:defRPr sz="2857"/>
            </a:lvl5pPr>
            <a:lvl6pPr marL="1567464" lvl="5" indent="-130622" algn="l">
              <a:spcBef>
                <a:spcPts val="571"/>
              </a:spcBef>
              <a:spcAft>
                <a:spcPts val="0"/>
              </a:spcAft>
              <a:buClr>
                <a:schemeClr val="dk1"/>
              </a:buClr>
              <a:buSzPts val="5000"/>
              <a:buNone/>
              <a:defRPr sz="2857"/>
            </a:lvl6pPr>
            <a:lvl7pPr marL="1828709" lvl="6" indent="-130622" algn="l">
              <a:spcBef>
                <a:spcPts val="571"/>
              </a:spcBef>
              <a:spcAft>
                <a:spcPts val="0"/>
              </a:spcAft>
              <a:buClr>
                <a:schemeClr val="dk1"/>
              </a:buClr>
              <a:buSzPts val="5000"/>
              <a:buNone/>
              <a:defRPr sz="2857"/>
            </a:lvl7pPr>
            <a:lvl8pPr marL="2089953" lvl="7" indent="-130622" algn="l">
              <a:spcBef>
                <a:spcPts val="571"/>
              </a:spcBef>
              <a:spcAft>
                <a:spcPts val="0"/>
              </a:spcAft>
              <a:buClr>
                <a:schemeClr val="dk1"/>
              </a:buClr>
              <a:buSzPts val="5000"/>
              <a:buNone/>
              <a:defRPr sz="2857"/>
            </a:lvl8pPr>
            <a:lvl9pPr marL="2351197" lvl="8" indent="-130622" algn="l">
              <a:spcBef>
                <a:spcPts val="571"/>
              </a:spcBef>
              <a:spcAft>
                <a:spcPts val="0"/>
              </a:spcAft>
              <a:buClr>
                <a:schemeClr val="dk1"/>
              </a:buClr>
              <a:buSzPts val="5000"/>
              <a:buNone/>
              <a:defRPr sz="2857"/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dt" idx="10"/>
          </p:nvPr>
        </p:nvSpPr>
        <p:spPr>
          <a:xfrm>
            <a:off x="1645920" y="20340322"/>
            <a:ext cx="7680960" cy="11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2050" tIns="256025" rIns="512050" bIns="2560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ftr" idx="11"/>
          </p:nvPr>
        </p:nvSpPr>
        <p:spPr>
          <a:xfrm>
            <a:off x="11247120" y="20340322"/>
            <a:ext cx="10424160" cy="11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2050" tIns="256025" rIns="512050" bIns="2560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sldNum" idx="12"/>
          </p:nvPr>
        </p:nvSpPr>
        <p:spPr>
          <a:xfrm>
            <a:off x="23591520" y="20340322"/>
            <a:ext cx="7680960" cy="11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2050" tIns="256025" rIns="512050" bIns="25602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1645920" y="878842"/>
            <a:ext cx="29626560" cy="365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2050" tIns="256025" rIns="512050" bIns="256025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600"/>
              <a:buFont typeface="Calibri"/>
              <a:buNone/>
              <a:defRPr sz="24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1645920" y="5120642"/>
            <a:ext cx="29626560" cy="14483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2050" tIns="256025" rIns="512050" bIns="256025" anchor="t" anchorCtr="0">
            <a:normAutofit/>
          </a:bodyPr>
          <a:lstStyle>
            <a:lvl1pPr marL="457200" marR="0" lvl="0" indent="-1365250" algn="l" rtl="0">
              <a:spcBef>
                <a:spcPts val="3580"/>
              </a:spcBef>
              <a:spcAft>
                <a:spcPts val="0"/>
              </a:spcAft>
              <a:buClr>
                <a:schemeClr val="dk1"/>
              </a:buClr>
              <a:buSzPts val="17900"/>
              <a:buFont typeface="Arial"/>
              <a:buChar char="•"/>
              <a:defRPr sz="17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1225550" algn="l" rtl="0">
              <a:spcBef>
                <a:spcPts val="3140"/>
              </a:spcBef>
              <a:spcAft>
                <a:spcPts val="0"/>
              </a:spcAft>
              <a:buClr>
                <a:schemeClr val="dk1"/>
              </a:buClr>
              <a:buSzPts val="15700"/>
              <a:buFont typeface="Arial"/>
              <a:buChar char="–"/>
              <a:defRPr sz="15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1079500" algn="l" rtl="0">
              <a:spcBef>
                <a:spcPts val="2680"/>
              </a:spcBef>
              <a:spcAft>
                <a:spcPts val="0"/>
              </a:spcAft>
              <a:buClr>
                <a:schemeClr val="dk1"/>
              </a:buClr>
              <a:buSzPts val="13400"/>
              <a:buFont typeface="Arial"/>
              <a:buChar char="•"/>
              <a:defRPr sz="13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939800" algn="l" rtl="0">
              <a:spcBef>
                <a:spcPts val="2240"/>
              </a:spcBef>
              <a:spcAft>
                <a:spcPts val="0"/>
              </a:spcAft>
              <a:buClr>
                <a:schemeClr val="dk1"/>
              </a:buClr>
              <a:buSzPts val="11200"/>
              <a:buFont typeface="Arial"/>
              <a:buChar char="–"/>
              <a:defRPr sz="1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939800" algn="l" rtl="0">
              <a:spcBef>
                <a:spcPts val="2240"/>
              </a:spcBef>
              <a:spcAft>
                <a:spcPts val="0"/>
              </a:spcAft>
              <a:buClr>
                <a:schemeClr val="dk1"/>
              </a:buClr>
              <a:buSzPts val="11200"/>
              <a:buFont typeface="Arial"/>
              <a:buChar char="»"/>
              <a:defRPr sz="1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939800" algn="l" rtl="0">
              <a:spcBef>
                <a:spcPts val="2240"/>
              </a:spcBef>
              <a:spcAft>
                <a:spcPts val="0"/>
              </a:spcAft>
              <a:buClr>
                <a:schemeClr val="dk1"/>
              </a:buClr>
              <a:buSzPts val="11200"/>
              <a:buFont typeface="Arial"/>
              <a:buChar char="•"/>
              <a:defRPr sz="1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939800" algn="l" rtl="0">
              <a:spcBef>
                <a:spcPts val="2240"/>
              </a:spcBef>
              <a:spcAft>
                <a:spcPts val="0"/>
              </a:spcAft>
              <a:buClr>
                <a:schemeClr val="dk1"/>
              </a:buClr>
              <a:buSzPts val="11200"/>
              <a:buFont typeface="Arial"/>
              <a:buChar char="•"/>
              <a:defRPr sz="1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939800" algn="l" rtl="0">
              <a:spcBef>
                <a:spcPts val="2240"/>
              </a:spcBef>
              <a:spcAft>
                <a:spcPts val="0"/>
              </a:spcAft>
              <a:buClr>
                <a:schemeClr val="dk1"/>
              </a:buClr>
              <a:buSzPts val="11200"/>
              <a:buFont typeface="Arial"/>
              <a:buChar char="•"/>
              <a:defRPr sz="1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939800" algn="l" rtl="0">
              <a:spcBef>
                <a:spcPts val="2240"/>
              </a:spcBef>
              <a:spcAft>
                <a:spcPts val="0"/>
              </a:spcAft>
              <a:buClr>
                <a:schemeClr val="dk1"/>
              </a:buClr>
              <a:buSzPts val="11200"/>
              <a:buFont typeface="Arial"/>
              <a:buChar char="•"/>
              <a:defRPr sz="1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dt" idx="10"/>
          </p:nvPr>
        </p:nvSpPr>
        <p:spPr>
          <a:xfrm>
            <a:off x="1645920" y="20340322"/>
            <a:ext cx="7680960" cy="11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2050" tIns="256025" rIns="512050" bIns="256025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828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77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77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77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77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77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77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77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77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2"/>
          <p:cNvSpPr txBox="1">
            <a:spLocks noGrp="1"/>
          </p:cNvSpPr>
          <p:nvPr>
            <p:ph type="ftr" idx="11"/>
          </p:nvPr>
        </p:nvSpPr>
        <p:spPr>
          <a:xfrm>
            <a:off x="11247120" y="20340322"/>
            <a:ext cx="10424160" cy="11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2050" tIns="256025" rIns="512050" bIns="256025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828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77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77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77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77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77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77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77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77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ldNum" idx="12"/>
          </p:nvPr>
        </p:nvSpPr>
        <p:spPr>
          <a:xfrm>
            <a:off x="23591520" y="20340322"/>
            <a:ext cx="7680960" cy="11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2050" tIns="256025" rIns="512050" bIns="256025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3828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3828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3828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3828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3828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3828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3828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3828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3828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8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8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8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8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8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8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8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8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8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8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8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8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8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8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8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8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8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8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8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8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8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8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8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8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8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8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8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g"/><Relationship Id="rId5" Type="http://schemas.openxmlformats.org/officeDocument/2006/relationships/image" Target="../media/image2.png"/><Relationship Id="rId4" Type="http://schemas.openxmlformats.org/officeDocument/2006/relationships/hyperlink" Target="https://www.aafp.org/pubs/fpm/issues/2019/0500/p27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/>
          <p:nvPr/>
        </p:nvSpPr>
        <p:spPr>
          <a:xfrm>
            <a:off x="24176029" y="-5443"/>
            <a:ext cx="8742371" cy="21951043"/>
          </a:xfrm>
          <a:prstGeom prst="rect">
            <a:avLst/>
          </a:prstGeom>
          <a:solidFill>
            <a:srgbClr val="FBD4B4"/>
          </a:solidFill>
          <a:ln w="9525" cap="flat" cmpd="sng">
            <a:solidFill>
              <a:srgbClr val="A5A5A5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52243" tIns="26114" rIns="52243" bIns="26114" anchor="ctr" anchorCtr="0">
            <a:noAutofit/>
          </a:bodyPr>
          <a:lstStyle/>
          <a:p>
            <a:pPr algn="ctr"/>
            <a:endParaRPr sz="577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p1"/>
          <p:cNvSpPr/>
          <p:nvPr/>
        </p:nvSpPr>
        <p:spPr>
          <a:xfrm>
            <a:off x="8814200" y="188786"/>
            <a:ext cx="15361886" cy="3719314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40000" dist="230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52243" tIns="26114" rIns="52243" bIns="26114" anchor="ctr" anchorCtr="0">
            <a:noAutofit/>
          </a:bodyPr>
          <a:lstStyle/>
          <a:p>
            <a:pPr algn="ctr"/>
            <a:endParaRPr sz="577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Google Shape;86;p1"/>
          <p:cNvSpPr/>
          <p:nvPr/>
        </p:nvSpPr>
        <p:spPr>
          <a:xfrm>
            <a:off x="8814200" y="-5414"/>
            <a:ext cx="15361886" cy="2822914"/>
          </a:xfrm>
          <a:prstGeom prst="rect">
            <a:avLst/>
          </a:prstGeom>
          <a:solidFill>
            <a:srgbClr val="DB5D20"/>
          </a:solidFill>
          <a:ln w="9525" cap="flat" cmpd="sng">
            <a:solidFill>
              <a:srgbClr val="DB5D20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52243" tIns="26114" rIns="52243" bIns="26114" anchor="ctr" anchorCtr="0">
            <a:noAutofit/>
          </a:bodyPr>
          <a:lstStyle/>
          <a:p>
            <a:pPr algn="ctr"/>
            <a:endParaRPr sz="577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p1"/>
          <p:cNvSpPr/>
          <p:nvPr/>
        </p:nvSpPr>
        <p:spPr>
          <a:xfrm>
            <a:off x="1828800" y="21522261"/>
            <a:ext cx="22347229" cy="423339"/>
          </a:xfrm>
          <a:prstGeom prst="rect">
            <a:avLst/>
          </a:prstGeom>
          <a:solidFill>
            <a:srgbClr val="DB5D20"/>
          </a:solidFill>
          <a:ln w="9525" cap="flat" cmpd="sng">
            <a:solidFill>
              <a:srgbClr val="4A7DBA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52243" tIns="26114" rIns="52243" bIns="26114" anchor="ctr" anchorCtr="0">
            <a:noAutofit/>
          </a:bodyPr>
          <a:lstStyle/>
          <a:p>
            <a:pPr algn="ctr"/>
            <a:endParaRPr sz="577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Google Shape;88;p1"/>
          <p:cNvSpPr/>
          <p:nvPr/>
        </p:nvSpPr>
        <p:spPr>
          <a:xfrm>
            <a:off x="-44700" y="-5443"/>
            <a:ext cx="8832294" cy="21951043"/>
          </a:xfrm>
          <a:prstGeom prst="rect">
            <a:avLst/>
          </a:prstGeom>
          <a:solidFill>
            <a:srgbClr val="B3B3B3"/>
          </a:solidFill>
          <a:ln w="9525" cap="flat" cmpd="sng">
            <a:solidFill>
              <a:srgbClr val="A5A5A5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52243" tIns="26114" rIns="52243" bIns="26114" anchor="ctr" anchorCtr="0">
            <a:noAutofit/>
          </a:bodyPr>
          <a:lstStyle/>
          <a:p>
            <a:pPr algn="ctr"/>
            <a:endParaRPr sz="577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1"/>
          <p:cNvSpPr txBox="1"/>
          <p:nvPr/>
        </p:nvSpPr>
        <p:spPr>
          <a:xfrm>
            <a:off x="816544" y="199344"/>
            <a:ext cx="7251404" cy="2585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2243" tIns="26114" rIns="52243" bIns="26114" anchor="t" anchorCtr="0">
            <a:spAutoFit/>
          </a:bodyPr>
          <a:lstStyle/>
          <a:p>
            <a:pPr algn="ctr"/>
            <a:r>
              <a:rPr lang="en-US" sz="4800" b="1" i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Improving Transitional Care in the Outpatient Setting</a:t>
            </a:r>
            <a:endParaRPr sz="4800" i="1" dirty="0"/>
          </a:p>
          <a:p>
            <a:endParaRPr sz="6857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"/>
          <p:cNvSpPr txBox="1"/>
          <p:nvPr/>
        </p:nvSpPr>
        <p:spPr>
          <a:xfrm>
            <a:off x="2880785" y="1722367"/>
            <a:ext cx="2801314" cy="2989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2243" tIns="26114" rIns="52243" bIns="26114" anchor="t" anchorCtr="0">
            <a:spAutoFit/>
          </a:bodyPr>
          <a:lstStyle/>
          <a:p>
            <a:r>
              <a:rPr lang="en-US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OSU / Family Medicine - Lawton</a:t>
            </a:r>
            <a:endParaRPr sz="1600" dirty="0"/>
          </a:p>
        </p:txBody>
      </p:sp>
      <p:sp>
        <p:nvSpPr>
          <p:cNvPr id="91" name="Google Shape;91;p1"/>
          <p:cNvSpPr txBox="1"/>
          <p:nvPr/>
        </p:nvSpPr>
        <p:spPr>
          <a:xfrm>
            <a:off x="1822903" y="2184347"/>
            <a:ext cx="5238686" cy="6331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2243" tIns="26114" rIns="52243" bIns="26114" anchor="t" anchorCtr="0">
            <a:spAutoFit/>
          </a:bodyPr>
          <a:lstStyle/>
          <a:p>
            <a:r>
              <a:rPr lang="en-US" sz="1886" i="1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Dr. Jacob Fuller, Dr. D. Coulson Huntington, Dr. Mercedez Bernard, Tiffany Wooten, Amanda Ocker</a:t>
            </a:r>
            <a:endParaRPr sz="1886"/>
          </a:p>
        </p:txBody>
      </p:sp>
      <p:sp>
        <p:nvSpPr>
          <p:cNvPr id="92" name="Google Shape;92;p1"/>
          <p:cNvSpPr txBox="1"/>
          <p:nvPr/>
        </p:nvSpPr>
        <p:spPr>
          <a:xfrm>
            <a:off x="1586675" y="3600905"/>
            <a:ext cx="5569543" cy="580255"/>
          </a:xfrm>
          <a:prstGeom prst="rect">
            <a:avLst/>
          </a:prstGeom>
          <a:solidFill>
            <a:srgbClr val="DB5D20"/>
          </a:solidFill>
          <a:ln>
            <a:noFill/>
          </a:ln>
        </p:spPr>
        <p:txBody>
          <a:bodyPr spcFirstLastPara="1" wrap="square" lIns="52243" tIns="26114" rIns="52243" bIns="26114" anchor="t" anchorCtr="0">
            <a:spAutoFit/>
          </a:bodyPr>
          <a:lstStyle/>
          <a:p>
            <a:r>
              <a:rPr lang="en-US" sz="3428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743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INTRODUCTION</a:t>
            </a:r>
            <a:endParaRPr sz="2743"/>
          </a:p>
        </p:txBody>
      </p:sp>
      <p:sp>
        <p:nvSpPr>
          <p:cNvPr id="93" name="Google Shape;93;p1"/>
          <p:cNvSpPr txBox="1"/>
          <p:nvPr/>
        </p:nvSpPr>
        <p:spPr>
          <a:xfrm>
            <a:off x="1372217" y="4235956"/>
            <a:ext cx="5998457" cy="27436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2243" tIns="26114" rIns="52243" bIns="26114" anchor="t" anchorCtr="0">
            <a:spAutoFit/>
          </a:bodyPr>
          <a:lstStyle/>
          <a:p>
            <a:pPr marL="261244" indent="-253987">
              <a:buClr>
                <a:schemeClr val="dk1"/>
              </a:buClr>
              <a:buSzPts val="3400"/>
              <a:buFont typeface="Calibri"/>
              <a:buChar char="●"/>
            </a:pPr>
            <a:r>
              <a:rPr lang="en-US" sz="1943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Transitional Care Management (TCM) is a face to face visit with a patient upon discharge to the community setting.  </a:t>
            </a:r>
            <a:endParaRPr sz="1943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61244" indent="-253987">
              <a:buClr>
                <a:schemeClr val="dk1"/>
              </a:buClr>
              <a:buSzPts val="3400"/>
              <a:buFont typeface="Calibri"/>
              <a:buChar char="●"/>
            </a:pPr>
            <a:r>
              <a:rPr lang="en-US" sz="1943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 Comanche County, only 3% of 1,335 hospital discharged patients were shown to have a TCM visit.  </a:t>
            </a:r>
            <a:endParaRPr sz="1943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61244" indent="-253987">
              <a:buClr>
                <a:schemeClr val="dk1"/>
              </a:buClr>
              <a:buSzPts val="3400"/>
              <a:buFont typeface="Calibri"/>
              <a:buChar char="●"/>
            </a:pPr>
            <a:r>
              <a:rPr lang="en-US" sz="1943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Increasing the number of patients that receive TCM visits will help to reduce readmissions, improve medication adherence, lower patients' healthcare costs, and ensure appropriate specialist follow up.</a:t>
            </a:r>
            <a:endParaRPr sz="1943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1"/>
          <p:cNvSpPr txBox="1"/>
          <p:nvPr/>
        </p:nvSpPr>
        <p:spPr>
          <a:xfrm>
            <a:off x="1586675" y="7822993"/>
            <a:ext cx="5569543" cy="580255"/>
          </a:xfrm>
          <a:prstGeom prst="rect">
            <a:avLst/>
          </a:prstGeom>
          <a:solidFill>
            <a:srgbClr val="DB5D20"/>
          </a:solidFill>
          <a:ln>
            <a:noFill/>
          </a:ln>
        </p:spPr>
        <p:txBody>
          <a:bodyPr spcFirstLastPara="1" wrap="square" lIns="52243" tIns="26114" rIns="52243" bIns="26114" anchor="t" anchorCtr="0">
            <a:spAutoFit/>
          </a:bodyPr>
          <a:lstStyle/>
          <a:p>
            <a:r>
              <a:rPr lang="en-US" sz="3428" b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OBJECTIVES</a:t>
            </a:r>
            <a:endParaRPr sz="490"/>
          </a:p>
        </p:txBody>
      </p:sp>
      <p:sp>
        <p:nvSpPr>
          <p:cNvPr id="95" name="Google Shape;95;p1"/>
          <p:cNvSpPr txBox="1"/>
          <p:nvPr/>
        </p:nvSpPr>
        <p:spPr>
          <a:xfrm>
            <a:off x="1372217" y="8387432"/>
            <a:ext cx="5998457" cy="32183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2243" tIns="26114" rIns="52243" bIns="26114" anchor="t" anchorCtr="0">
            <a:spAutoFit/>
          </a:bodyPr>
          <a:lstStyle/>
          <a:p>
            <a:r>
              <a:rPr lang="en-US" sz="2057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 the Comanche County Memorial Hospital Family Medicine residency program, we aim to:</a:t>
            </a:r>
            <a:endParaRPr sz="490" dirty="0"/>
          </a:p>
          <a:p>
            <a:endParaRPr sz="2057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61244" indent="-261244">
              <a:buClr>
                <a:schemeClr val="dk1"/>
              </a:buClr>
              <a:buSzPts val="3600"/>
              <a:buFont typeface="Calibri"/>
              <a:buChar char="●"/>
            </a:pPr>
            <a:r>
              <a:rPr lang="en-US" sz="2057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Increase the awareness of our patients hospitalizations</a:t>
            </a:r>
            <a:endParaRPr sz="2057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61244" indent="-261244">
              <a:buClr>
                <a:schemeClr val="dk1"/>
              </a:buClr>
              <a:buSzPts val="3600"/>
              <a:buFont typeface="Calibri"/>
              <a:buChar char="●"/>
            </a:pPr>
            <a:r>
              <a:rPr lang="en-US" sz="2057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Reduce the number of patients who don't receive hospital follow ups</a:t>
            </a:r>
            <a:endParaRPr sz="2057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61244" indent="-261244">
              <a:buClr>
                <a:schemeClr val="dk1"/>
              </a:buClr>
              <a:buSzPts val="3600"/>
              <a:buFont typeface="Calibri"/>
              <a:buChar char="●"/>
            </a:pPr>
            <a:r>
              <a:rPr lang="en-US" sz="2057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Code appropriately for TCM visits for reimbursement incentives</a:t>
            </a:r>
            <a:br>
              <a:rPr lang="en-US" sz="5485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2057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1"/>
          <p:cNvSpPr txBox="1"/>
          <p:nvPr/>
        </p:nvSpPr>
        <p:spPr>
          <a:xfrm>
            <a:off x="1586675" y="11888427"/>
            <a:ext cx="5474914" cy="580255"/>
          </a:xfrm>
          <a:prstGeom prst="rect">
            <a:avLst/>
          </a:prstGeom>
          <a:solidFill>
            <a:srgbClr val="DB5D20"/>
          </a:solidFill>
          <a:ln>
            <a:noFill/>
          </a:ln>
        </p:spPr>
        <p:txBody>
          <a:bodyPr spcFirstLastPara="1" wrap="square" lIns="52243" tIns="26114" rIns="52243" bIns="26114" anchor="t" anchorCtr="0">
            <a:spAutoFit/>
          </a:bodyPr>
          <a:lstStyle/>
          <a:p>
            <a:r>
              <a:rPr lang="en-US" sz="3428" b="1">
                <a:solidFill>
                  <a:srgbClr val="FF66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428" b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METHODS</a:t>
            </a:r>
            <a:endParaRPr sz="490"/>
          </a:p>
        </p:txBody>
      </p:sp>
      <p:sp>
        <p:nvSpPr>
          <p:cNvPr id="97" name="Google Shape;97;p1"/>
          <p:cNvSpPr txBox="1"/>
          <p:nvPr/>
        </p:nvSpPr>
        <p:spPr>
          <a:xfrm>
            <a:off x="1333870" y="12468682"/>
            <a:ext cx="5998457" cy="42434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2243" tIns="26114" rIns="52243" bIns="26114" anchor="t" anchorCtr="0">
            <a:spAutoFit/>
          </a:bodyPr>
          <a:lstStyle/>
          <a:p>
            <a:endParaRPr sz="490" dirty="0"/>
          </a:p>
          <a:p>
            <a:pPr marL="261244" indent="-261244">
              <a:buClr>
                <a:schemeClr val="dk1"/>
              </a:buClr>
              <a:buSzPts val="3600"/>
              <a:buFont typeface="Calibri"/>
              <a:buChar char="●"/>
            </a:pPr>
            <a:r>
              <a:rPr lang="en-US" sz="2057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Develop a reporting system with Comanche County Memorial Hospital case managers and our clinic scheduler to ensure contact within two days of discharge.</a:t>
            </a:r>
            <a:endParaRPr sz="490" dirty="0"/>
          </a:p>
          <a:p>
            <a:pPr marL="261244" indent="-261244">
              <a:buClr>
                <a:schemeClr val="dk1"/>
              </a:buClr>
              <a:buSzPts val="3600"/>
              <a:buFont typeface="Calibri"/>
              <a:buChar char="●"/>
            </a:pPr>
            <a:r>
              <a:rPr lang="en-US" sz="2057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Create an appointment type in our EMR to specify a TCM visit.</a:t>
            </a:r>
            <a:endParaRPr sz="490" dirty="0"/>
          </a:p>
          <a:p>
            <a:pPr marL="261244" indent="-261244">
              <a:buClr>
                <a:schemeClr val="dk1"/>
              </a:buClr>
              <a:buSzPts val="3600"/>
              <a:buFont typeface="Calibri"/>
              <a:buChar char="●"/>
            </a:pPr>
            <a:r>
              <a:rPr lang="en-US" sz="2057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Educate nursing staff about TCM visits and need to present provider with discharge summary at morning sign off.</a:t>
            </a:r>
            <a:endParaRPr sz="2057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61244" indent="-261244">
              <a:buClr>
                <a:schemeClr val="dk1"/>
              </a:buClr>
              <a:buSzPts val="3600"/>
              <a:buFont typeface="Calibri"/>
              <a:buChar char="●"/>
            </a:pPr>
            <a:r>
              <a:rPr lang="en-US" sz="2057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Create an easy to use template for both a one week TCM visit (CPT 99496) and a two week TCM visit (CPT 99495).</a:t>
            </a:r>
            <a:br>
              <a:rPr lang="en-US" sz="5485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2057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1"/>
          <p:cNvSpPr txBox="1"/>
          <p:nvPr/>
        </p:nvSpPr>
        <p:spPr>
          <a:xfrm>
            <a:off x="1350612" y="17971886"/>
            <a:ext cx="5998457" cy="25852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2243" tIns="26114" rIns="52243" bIns="26114" anchor="t" anchorCtr="0">
            <a:spAutoFit/>
          </a:bodyPr>
          <a:lstStyle/>
          <a:p>
            <a:pPr marL="261244" indent="-261244">
              <a:buClr>
                <a:schemeClr val="dk1"/>
              </a:buClr>
              <a:buSzPts val="3600"/>
              <a:buFont typeface="Calibri"/>
              <a:buChar char="●"/>
            </a:pPr>
            <a:r>
              <a:rPr lang="en-US" sz="2057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 protocol numbers over a 3 month period: 46 scheduled and completed hospital follow ups, no TCMs coded</a:t>
            </a:r>
            <a:endParaRPr sz="2057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61244" indent="-261244">
              <a:buClr>
                <a:schemeClr val="dk1"/>
              </a:buClr>
              <a:buSzPts val="3600"/>
              <a:buFont typeface="Calibri"/>
              <a:buChar char="●"/>
            </a:pPr>
            <a:r>
              <a:rPr lang="en-US" sz="2057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Post protocol numbers over a 3 month period: 111 hospital follow ups scheduled, 85 completed, and 46 TCM visits coded.  That is a 76.6% show rate for hospital follow ups.  TCM’s were coded appropriate 54% of the time. </a:t>
            </a:r>
            <a:endParaRPr sz="2057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1"/>
          <p:cNvSpPr txBox="1"/>
          <p:nvPr/>
        </p:nvSpPr>
        <p:spPr>
          <a:xfrm>
            <a:off x="9298034" y="5603083"/>
            <a:ext cx="7922914" cy="1281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2243" tIns="26114" rIns="52243" bIns="26114" anchor="t" anchorCtr="0">
            <a:spAutoFit/>
          </a:bodyPr>
          <a:lstStyle/>
          <a:p>
            <a:endParaRPr sz="490"/>
          </a:p>
        </p:txBody>
      </p:sp>
      <p:sp>
        <p:nvSpPr>
          <p:cNvPr id="100" name="Google Shape;100;p1"/>
          <p:cNvSpPr txBox="1"/>
          <p:nvPr/>
        </p:nvSpPr>
        <p:spPr>
          <a:xfrm>
            <a:off x="9298034" y="14777067"/>
            <a:ext cx="7922914" cy="1281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2243" tIns="26114" rIns="52243" bIns="26114" anchor="t" anchorCtr="0">
            <a:spAutoFit/>
          </a:bodyPr>
          <a:lstStyle/>
          <a:p>
            <a:endParaRPr sz="490"/>
          </a:p>
        </p:txBody>
      </p:sp>
      <p:sp>
        <p:nvSpPr>
          <p:cNvPr id="101" name="Google Shape;101;p1"/>
          <p:cNvSpPr txBox="1"/>
          <p:nvPr/>
        </p:nvSpPr>
        <p:spPr>
          <a:xfrm>
            <a:off x="10094214" y="5603086"/>
            <a:ext cx="13180629" cy="71750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2243" tIns="26114" rIns="52243" bIns="26114" anchor="t" anchorCtr="0">
            <a:spAutoFit/>
          </a:bodyPr>
          <a:lstStyle/>
          <a:p>
            <a:r>
              <a:rPr lang="en-US" sz="737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Following </a:t>
            </a:r>
            <a:r>
              <a:rPr lang="en-US" sz="7371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hospital discharge</a:t>
            </a:r>
            <a:r>
              <a:rPr lang="en-US" sz="737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patients are </a:t>
            </a:r>
            <a:r>
              <a:rPr lang="en-US" sz="7371" b="1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more likely</a:t>
            </a:r>
            <a:r>
              <a:rPr lang="en-US" sz="737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to show-up for an out-patient office visit if an </a:t>
            </a:r>
            <a:r>
              <a:rPr lang="en-US" sz="7371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established protocol</a:t>
            </a:r>
            <a:r>
              <a:rPr lang="en-US" sz="737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exists to schedule their </a:t>
            </a:r>
            <a:r>
              <a:rPr lang="en-US" sz="7371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Transition of Care</a:t>
            </a:r>
            <a:r>
              <a:rPr lang="en-US" sz="737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appointment. </a:t>
            </a:r>
            <a:endParaRPr sz="737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endParaRPr sz="2057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102;p1"/>
          <p:cNvSpPr txBox="1"/>
          <p:nvPr/>
        </p:nvSpPr>
        <p:spPr>
          <a:xfrm>
            <a:off x="16551954" y="5603083"/>
            <a:ext cx="7922914" cy="1281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2243" tIns="26114" rIns="52243" bIns="26114" anchor="t" anchorCtr="0">
            <a:spAutoFit/>
          </a:bodyPr>
          <a:lstStyle/>
          <a:p>
            <a:endParaRPr sz="490"/>
          </a:p>
        </p:txBody>
      </p:sp>
      <p:sp>
        <p:nvSpPr>
          <p:cNvPr id="103" name="Google Shape;103;p1"/>
          <p:cNvSpPr txBox="1"/>
          <p:nvPr/>
        </p:nvSpPr>
        <p:spPr>
          <a:xfrm>
            <a:off x="24656226" y="20088983"/>
            <a:ext cx="5140768" cy="4748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2243" tIns="26114" rIns="52243" bIns="26114" anchor="t" anchorCtr="0">
            <a:spAutoFit/>
          </a:bodyPr>
          <a:lstStyle/>
          <a:p>
            <a:r>
              <a:rPr lang="en-US" sz="2743" b="1">
                <a:solidFill>
                  <a:srgbClr val="DB5D20"/>
                </a:solidFill>
                <a:latin typeface="Calibri"/>
                <a:ea typeface="Calibri"/>
                <a:cs typeface="Calibri"/>
                <a:sym typeface="Calibri"/>
              </a:rPr>
              <a:t>ACKNOWLEDGEMENTS</a:t>
            </a:r>
            <a:endParaRPr sz="490"/>
          </a:p>
        </p:txBody>
      </p:sp>
      <p:sp>
        <p:nvSpPr>
          <p:cNvPr id="104" name="Google Shape;104;p1"/>
          <p:cNvSpPr txBox="1"/>
          <p:nvPr/>
        </p:nvSpPr>
        <p:spPr>
          <a:xfrm>
            <a:off x="24682832" y="20528269"/>
            <a:ext cx="5140768" cy="6858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2243" tIns="26114" rIns="52243" bIns="26114" anchor="t" anchorCtr="0">
            <a:spAutoFit/>
          </a:bodyPr>
          <a:lstStyle/>
          <a:p>
            <a:r>
              <a:rPr lang="en-US" sz="205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This optional section is where you would acknowledge Mentors, Sponsors, Grants</a:t>
            </a:r>
            <a:endParaRPr sz="490"/>
          </a:p>
        </p:txBody>
      </p:sp>
      <p:pic>
        <p:nvPicPr>
          <p:cNvPr id="105" name="Google Shape;105;p1" descr="Petemug 2.eps"/>
          <p:cNvPicPr preferRelativeResize="0"/>
          <p:nvPr/>
        </p:nvPicPr>
        <p:blipFill rotWithShape="1">
          <a:blip r:embed="rId3">
            <a:alphaModFix amt="63000"/>
          </a:blip>
          <a:srcRect/>
          <a:stretch/>
        </p:blipFill>
        <p:spPr>
          <a:xfrm>
            <a:off x="27751337" y="16621770"/>
            <a:ext cx="3079211" cy="3617728"/>
          </a:xfrm>
          <a:prstGeom prst="rect">
            <a:avLst/>
          </a:prstGeom>
          <a:noFill/>
          <a:ln>
            <a:noFill/>
          </a:ln>
        </p:spPr>
      </p:pic>
      <p:sp>
        <p:nvSpPr>
          <p:cNvPr id="106" name="Google Shape;106;p1"/>
          <p:cNvSpPr txBox="1"/>
          <p:nvPr/>
        </p:nvSpPr>
        <p:spPr>
          <a:xfrm>
            <a:off x="24875569" y="11646415"/>
            <a:ext cx="7553734" cy="48309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2243" tIns="26114" rIns="52243" bIns="26114" anchor="t" anchorCtr="0">
            <a:spAutoFit/>
          </a:bodyPr>
          <a:lstStyle/>
          <a:p>
            <a:pPr marL="261244" indent="-210447">
              <a:lnSpc>
                <a:spcPct val="115000"/>
              </a:lnSpc>
              <a:buSzPts val="2200"/>
              <a:buFont typeface="Calibri"/>
              <a:buChar char="●"/>
            </a:pPr>
            <a:r>
              <a:rPr lang="en-US" sz="1800" dirty="0">
                <a:solidFill>
                  <a:srgbClr val="695D46"/>
                </a:solidFill>
                <a:latin typeface="Calibri"/>
                <a:ea typeface="Calibri"/>
                <a:cs typeface="Calibri"/>
                <a:sym typeface="Calibri"/>
              </a:rPr>
              <a:t>“</a:t>
            </a:r>
            <a:r>
              <a:rPr lang="en-US" sz="1800" u="sng" dirty="0">
                <a:solidFill>
                  <a:srgbClr val="009668"/>
                </a:solidFill>
                <a:latin typeface="Calibri"/>
                <a:ea typeface="Calibri"/>
                <a:cs typeface="Calibri"/>
                <a:sym typeface="Calibri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Transitional Care Management: Practical Processes for Your Practice</a:t>
            </a:r>
            <a:r>
              <a:rPr lang="en-US" sz="1800" dirty="0">
                <a:solidFill>
                  <a:srgbClr val="695D46"/>
                </a:solidFill>
                <a:latin typeface="Calibri"/>
                <a:ea typeface="Calibri"/>
                <a:cs typeface="Calibri"/>
                <a:sym typeface="Calibri"/>
              </a:rPr>
              <a:t>”, NEELA K. PATEL, MD, MPH, CMD, RUBY MATHEW, ACNP, RN, MSN, CHIDINMA ANIEMEKE, MD, CHANDANA TRIPATHY, MD, CARLOS ROBERTO JAÉN, MD, PHD, FAAFP, AND JAMES TYSINGER, PHD</a:t>
            </a:r>
            <a:endParaRPr sz="1800" dirty="0">
              <a:solidFill>
                <a:srgbClr val="695D4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61244" indent="-210447">
              <a:lnSpc>
                <a:spcPct val="115000"/>
              </a:lnSpc>
              <a:buClr>
                <a:srgbClr val="695D46"/>
              </a:buClr>
              <a:buSzPts val="2200"/>
              <a:buFont typeface="Open Sans"/>
              <a:buChar char="●"/>
            </a:pPr>
            <a:r>
              <a:rPr lang="en-US" sz="1800" dirty="0">
                <a:solidFill>
                  <a:srgbClr val="695D46"/>
                </a:solidFill>
                <a:latin typeface="Calibri"/>
                <a:ea typeface="Calibri"/>
                <a:cs typeface="Calibri"/>
                <a:sym typeface="Calibri"/>
              </a:rPr>
              <a:t>Lin, M. P., Burke, R. C., &amp; </a:t>
            </a:r>
            <a:r>
              <a:rPr lang="en-US" sz="1800" dirty="0" err="1">
                <a:solidFill>
                  <a:srgbClr val="695D46"/>
                </a:solidFill>
                <a:latin typeface="Calibri"/>
                <a:ea typeface="Calibri"/>
                <a:cs typeface="Calibri"/>
                <a:sym typeface="Calibri"/>
              </a:rPr>
              <a:t>Orav</a:t>
            </a:r>
            <a:r>
              <a:rPr lang="en-US" sz="1800" dirty="0">
                <a:solidFill>
                  <a:srgbClr val="695D46"/>
                </a:solidFill>
                <a:latin typeface="Calibri"/>
                <a:ea typeface="Calibri"/>
                <a:cs typeface="Calibri"/>
                <a:sym typeface="Calibri"/>
              </a:rPr>
              <a:t>, E. J. (2020, October 9). Ambulatory follow-up and outcomes among Medicare beneficiaries after Ed Discharge. JAMA Network Open. Retrieved January 6, 2023, from https://jamanetwork.com/journals/jamanetworkopen/fullarticle/277152</a:t>
            </a:r>
            <a:r>
              <a:rPr 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 </a:t>
            </a: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61244" indent="-210447">
              <a:lnSpc>
                <a:spcPct val="115000"/>
              </a:lnSpc>
              <a:buClr>
                <a:srgbClr val="695D46"/>
              </a:buClr>
              <a:buSzPts val="2200"/>
              <a:buFont typeface="Calibri"/>
              <a:buChar char="●"/>
            </a:pPr>
            <a:r>
              <a:rPr lang="en-US" sz="1800" dirty="0">
                <a:solidFill>
                  <a:srgbClr val="695D46"/>
                </a:solidFill>
                <a:latin typeface="Calibri"/>
                <a:ea typeface="Calibri"/>
                <a:cs typeface="Calibri"/>
                <a:sym typeface="Calibri"/>
              </a:rPr>
              <a:t>(2023, Summer 17). </a:t>
            </a:r>
            <a:r>
              <a:rPr lang="en-US" sz="1800" i="1" dirty="0" err="1">
                <a:solidFill>
                  <a:srgbClr val="695D46"/>
                </a:solidFill>
                <a:latin typeface="Calibri"/>
                <a:ea typeface="Calibri"/>
                <a:cs typeface="Calibri"/>
                <a:sym typeface="Calibri"/>
              </a:rPr>
              <a:t>LifeCare</a:t>
            </a:r>
            <a:r>
              <a:rPr lang="en-US" sz="1800" i="1" dirty="0">
                <a:solidFill>
                  <a:srgbClr val="695D46"/>
                </a:solidFill>
                <a:latin typeface="Calibri"/>
                <a:ea typeface="Calibri"/>
                <a:cs typeface="Calibri"/>
                <a:sym typeface="Calibri"/>
              </a:rPr>
              <a:t> – Comanche County Market</a:t>
            </a:r>
            <a:r>
              <a:rPr lang="en-US" sz="1800" dirty="0">
                <a:solidFill>
                  <a:srgbClr val="695D46"/>
                </a:solidFill>
                <a:latin typeface="Calibri"/>
                <a:ea typeface="Calibri"/>
                <a:cs typeface="Calibri"/>
                <a:sym typeface="Calibri"/>
              </a:rPr>
              <a:t> [Review of </a:t>
            </a:r>
            <a:r>
              <a:rPr lang="en-US" sz="1800" i="1" dirty="0" err="1">
                <a:solidFill>
                  <a:srgbClr val="695D46"/>
                </a:solidFill>
                <a:latin typeface="Calibri"/>
                <a:ea typeface="Calibri"/>
                <a:cs typeface="Calibri"/>
                <a:sym typeface="Calibri"/>
              </a:rPr>
              <a:t>LifeCare</a:t>
            </a:r>
            <a:r>
              <a:rPr lang="en-US" sz="1800" i="1" dirty="0">
                <a:solidFill>
                  <a:srgbClr val="695D46"/>
                </a:solidFill>
                <a:latin typeface="Calibri"/>
                <a:ea typeface="Calibri"/>
                <a:cs typeface="Calibri"/>
                <a:sym typeface="Calibri"/>
              </a:rPr>
              <a:t> – Comanche County Market</a:t>
            </a:r>
            <a:r>
              <a:rPr lang="en-US" sz="1800" dirty="0">
                <a:solidFill>
                  <a:srgbClr val="695D46"/>
                </a:solidFill>
                <a:latin typeface="Calibri"/>
                <a:ea typeface="Calibri"/>
                <a:cs typeface="Calibri"/>
                <a:sym typeface="Calibri"/>
              </a:rPr>
              <a:t>]. Imperium Health. ACO Conference Provider Workshop on ACO Basics. Ref. slides: 14;33</a:t>
            </a:r>
            <a:endParaRPr sz="1800" dirty="0">
              <a:solidFill>
                <a:srgbClr val="695D4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61244" indent="-210447">
              <a:lnSpc>
                <a:spcPct val="115000"/>
              </a:lnSpc>
              <a:buClr>
                <a:srgbClr val="695D46"/>
              </a:buClr>
              <a:buSzPts val="2200"/>
              <a:buFont typeface="Calibri"/>
              <a:buChar char="●"/>
            </a:pPr>
            <a:r>
              <a:rPr lang="en-US" sz="1800" dirty="0">
                <a:solidFill>
                  <a:srgbClr val="695D46"/>
                </a:solidFill>
                <a:highlight>
                  <a:srgbClr val="FBD4B4"/>
                </a:highlight>
                <a:latin typeface="Calibri"/>
                <a:ea typeface="Calibri"/>
                <a:cs typeface="Calibri"/>
                <a:sym typeface="Calibri"/>
              </a:rPr>
              <a:t>Jackson, C., </a:t>
            </a:r>
            <a:r>
              <a:rPr lang="en-US" sz="1800" dirty="0" err="1">
                <a:solidFill>
                  <a:srgbClr val="695D46"/>
                </a:solidFill>
                <a:highlight>
                  <a:srgbClr val="FBD4B4"/>
                </a:highlight>
                <a:latin typeface="Calibri"/>
                <a:ea typeface="Calibri"/>
                <a:cs typeface="Calibri"/>
                <a:sym typeface="Calibri"/>
              </a:rPr>
              <a:t>Shahsahebi</a:t>
            </a:r>
            <a:r>
              <a:rPr lang="en-US" sz="1800" dirty="0">
                <a:solidFill>
                  <a:srgbClr val="695D46"/>
                </a:solidFill>
                <a:highlight>
                  <a:srgbClr val="FBD4B4"/>
                </a:highlight>
                <a:latin typeface="Calibri"/>
                <a:ea typeface="Calibri"/>
                <a:cs typeface="Calibri"/>
                <a:sym typeface="Calibri"/>
              </a:rPr>
              <a:t>, M., </a:t>
            </a:r>
            <a:r>
              <a:rPr lang="en-US" sz="1800" dirty="0" err="1">
                <a:solidFill>
                  <a:srgbClr val="695D46"/>
                </a:solidFill>
                <a:highlight>
                  <a:srgbClr val="FBD4B4"/>
                </a:highlight>
                <a:latin typeface="Calibri"/>
                <a:ea typeface="Calibri"/>
                <a:cs typeface="Calibri"/>
                <a:sym typeface="Calibri"/>
              </a:rPr>
              <a:t>Wedlake</a:t>
            </a:r>
            <a:r>
              <a:rPr lang="en-US" sz="1800" dirty="0">
                <a:solidFill>
                  <a:srgbClr val="695D46"/>
                </a:solidFill>
                <a:highlight>
                  <a:srgbClr val="FBD4B4"/>
                </a:highlight>
                <a:latin typeface="Calibri"/>
                <a:ea typeface="Calibri"/>
                <a:cs typeface="Calibri"/>
                <a:sym typeface="Calibri"/>
              </a:rPr>
              <a:t>, T., &amp; </a:t>
            </a:r>
            <a:r>
              <a:rPr lang="en-US" sz="1800" dirty="0" err="1">
                <a:solidFill>
                  <a:srgbClr val="695D46"/>
                </a:solidFill>
                <a:highlight>
                  <a:srgbClr val="FBD4B4"/>
                </a:highlight>
                <a:latin typeface="Calibri"/>
                <a:ea typeface="Calibri"/>
                <a:cs typeface="Calibri"/>
                <a:sym typeface="Calibri"/>
              </a:rPr>
              <a:t>DuBard</a:t>
            </a:r>
            <a:r>
              <a:rPr lang="en-US" sz="1800" dirty="0">
                <a:solidFill>
                  <a:srgbClr val="695D46"/>
                </a:solidFill>
                <a:highlight>
                  <a:srgbClr val="FBD4B4"/>
                </a:highlight>
                <a:latin typeface="Calibri"/>
                <a:ea typeface="Calibri"/>
                <a:cs typeface="Calibri"/>
                <a:sym typeface="Calibri"/>
              </a:rPr>
              <a:t>, C. A. (2015). Timeliness of outpatient follow-up: an evidence-based approach for planning after hospital discharge. </a:t>
            </a:r>
            <a:r>
              <a:rPr lang="en-US" sz="1800" i="1" dirty="0">
                <a:solidFill>
                  <a:srgbClr val="695D46"/>
                </a:solidFill>
                <a:highlight>
                  <a:srgbClr val="FBD4B4"/>
                </a:highlight>
                <a:latin typeface="Calibri"/>
                <a:ea typeface="Calibri"/>
                <a:cs typeface="Calibri"/>
                <a:sym typeface="Calibri"/>
              </a:rPr>
              <a:t>Annals of family medicine</a:t>
            </a:r>
            <a:r>
              <a:rPr lang="en-US" sz="1800" dirty="0">
                <a:solidFill>
                  <a:srgbClr val="695D46"/>
                </a:solidFill>
                <a:highlight>
                  <a:srgbClr val="FBD4B4"/>
                </a:highlight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1800" i="1" dirty="0">
                <a:solidFill>
                  <a:srgbClr val="695D46"/>
                </a:solidFill>
                <a:highlight>
                  <a:srgbClr val="FBD4B4"/>
                </a:highlight>
                <a:latin typeface="Calibri"/>
                <a:ea typeface="Calibri"/>
                <a:cs typeface="Calibri"/>
                <a:sym typeface="Calibri"/>
              </a:rPr>
              <a:t>13</a:t>
            </a:r>
            <a:r>
              <a:rPr lang="en-US" sz="1800" dirty="0">
                <a:solidFill>
                  <a:srgbClr val="695D46"/>
                </a:solidFill>
                <a:highlight>
                  <a:srgbClr val="FBD4B4"/>
                </a:highlight>
                <a:latin typeface="Calibri"/>
                <a:ea typeface="Calibri"/>
                <a:cs typeface="Calibri"/>
                <a:sym typeface="Calibri"/>
              </a:rPr>
              <a:t>(2), 115–122. https://doi.org/10.1370/afm.1753</a:t>
            </a:r>
            <a:endParaRPr sz="1800" dirty="0">
              <a:solidFill>
                <a:srgbClr val="695D46"/>
              </a:solidFill>
              <a:highlight>
                <a:srgbClr val="FBD4B4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Google Shape;107;p1"/>
          <p:cNvSpPr txBox="1"/>
          <p:nvPr/>
        </p:nvSpPr>
        <p:spPr>
          <a:xfrm>
            <a:off x="25927871" y="10592837"/>
            <a:ext cx="5238686" cy="580255"/>
          </a:xfrm>
          <a:prstGeom prst="rect">
            <a:avLst/>
          </a:prstGeom>
          <a:solidFill>
            <a:srgbClr val="DB5D20"/>
          </a:solidFill>
          <a:ln>
            <a:noFill/>
          </a:ln>
        </p:spPr>
        <p:txBody>
          <a:bodyPr spcFirstLastPara="1" wrap="square" lIns="52243" tIns="26114" rIns="52243" bIns="26114" anchor="t" anchorCtr="0">
            <a:spAutoFit/>
          </a:bodyPr>
          <a:lstStyle/>
          <a:p>
            <a:r>
              <a:rPr lang="en-US" sz="3428" b="1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REFERENCES</a:t>
            </a:r>
            <a:endParaRPr sz="490" dirty="0"/>
          </a:p>
        </p:txBody>
      </p:sp>
      <p:pic>
        <p:nvPicPr>
          <p:cNvPr id="108" name="Google Shape;108;p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2623023" y="545171"/>
            <a:ext cx="8090118" cy="1721743"/>
          </a:xfrm>
          <a:prstGeom prst="rect">
            <a:avLst/>
          </a:prstGeom>
          <a:noFill/>
          <a:ln>
            <a:noFill/>
          </a:ln>
        </p:spPr>
      </p:pic>
      <p:sp>
        <p:nvSpPr>
          <p:cNvPr id="109" name="Google Shape;109;p1"/>
          <p:cNvSpPr txBox="1"/>
          <p:nvPr/>
        </p:nvSpPr>
        <p:spPr>
          <a:xfrm>
            <a:off x="1492046" y="17302274"/>
            <a:ext cx="5569543" cy="580255"/>
          </a:xfrm>
          <a:prstGeom prst="rect">
            <a:avLst/>
          </a:prstGeom>
          <a:solidFill>
            <a:srgbClr val="DB5D20"/>
          </a:solidFill>
          <a:ln>
            <a:noFill/>
          </a:ln>
        </p:spPr>
        <p:txBody>
          <a:bodyPr spcFirstLastPara="1" wrap="square" lIns="52243" tIns="26114" rIns="52243" bIns="26114" anchor="t" anchorCtr="0">
            <a:spAutoFit/>
          </a:bodyPr>
          <a:lstStyle/>
          <a:p>
            <a:r>
              <a:rPr lang="en-US" sz="3428" b="1">
                <a:solidFill>
                  <a:srgbClr val="FF66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428" b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CONCLUSION</a:t>
            </a:r>
            <a:endParaRPr sz="490"/>
          </a:p>
        </p:txBody>
      </p:sp>
      <p:pic>
        <p:nvPicPr>
          <p:cNvPr id="110" name="Google Shape;110;p1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1949115" y="14114972"/>
            <a:ext cx="8598507" cy="6448874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11" name="Google Shape;111;p1"/>
          <p:cNvGraphicFramePr/>
          <p:nvPr>
            <p:extLst>
              <p:ext uri="{D42A27DB-BD31-4B8C-83A1-F6EECF244321}">
                <p14:modId xmlns:p14="http://schemas.microsoft.com/office/powerpoint/2010/main" val="3957747479"/>
              </p:ext>
            </p:extLst>
          </p:nvPr>
        </p:nvGraphicFramePr>
        <p:xfrm>
          <a:off x="24807591" y="2179666"/>
          <a:ext cx="7689690" cy="2453189"/>
        </p:xfrm>
        <a:graphic>
          <a:graphicData uri="http://schemas.openxmlformats.org/drawingml/2006/table">
            <a:tbl>
              <a:tblPr firstRow="1">
                <a:noFill/>
                <a:tableStyleId>{6900D1CB-32CB-4451-B07B-B9970D18716D}</a:tableStyleId>
              </a:tblPr>
              <a:tblGrid>
                <a:gridCol w="26184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91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527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48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439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066371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2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Market Name</a:t>
                      </a:r>
                      <a:endParaRPr sz="2200" b="0" i="0" u="none" strike="noStrike" cap="none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3629" marR="3629" marT="3629" marB="0" anchor="b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2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# Discharges</a:t>
                      </a:r>
                      <a:endParaRPr sz="2200" b="0" i="0" u="none" strike="noStrike" cap="none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3629" marR="3629" marT="3629" marB="0" anchor="b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2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TCM &lt;7 Days</a:t>
                      </a:r>
                      <a:endParaRPr sz="2200" b="0" i="0" u="none" strike="noStrike" cap="none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3629" marR="3629" marT="3629" marB="0" anchor="b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TCM &lt;14 Days</a:t>
                      </a:r>
                      <a:endParaRPr sz="2200" b="0" i="0" u="none" strike="noStrike" cap="non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3629" marR="3629" marT="3629" marB="0" anchor="b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TCM Total</a:t>
                      </a:r>
                      <a:endParaRPr sz="2200" b="0" i="0" u="none" strike="noStrike" cap="non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3629" marR="3629" marT="3629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3409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Comanche County</a:t>
                      </a:r>
                      <a:endParaRPr sz="2200" b="0" i="0" u="none" strike="noStrike" cap="non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3629" marR="3629" marT="3629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2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1,335</a:t>
                      </a:r>
                      <a:endParaRPr sz="2200" b="0" i="0" u="none" strike="noStrike" cap="none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3629" marR="3629" marT="3629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2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1%</a:t>
                      </a:r>
                      <a:endParaRPr sz="2200" b="0" i="0" u="none" strike="noStrike" cap="none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3629" marR="3629" marT="3629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2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1%</a:t>
                      </a:r>
                      <a:endParaRPr sz="2200" b="0" i="0" u="none" strike="noStrike" cap="none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3629" marR="3629" marT="3629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2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3%</a:t>
                      </a:r>
                      <a:endParaRPr sz="2200" b="0" i="0" u="none" strike="noStrike" cap="none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3629" marR="3629" marT="3629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3409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200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LCHC Fam Med Res</a:t>
                      </a:r>
                      <a:endParaRPr sz="2200" b="0" i="0" u="none" strike="noStrike" cap="none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3629" marR="3629" marT="3629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111</a:t>
                      </a:r>
                      <a:endParaRPr sz="2200" b="0" i="0" u="none" strike="noStrike" cap="non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3629" marR="3629" marT="3629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20</a:t>
                      </a:r>
                      <a:r>
                        <a:rPr lang="en-US" sz="2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%</a:t>
                      </a:r>
                      <a:endParaRPr sz="2200" b="0" i="0" u="none" strike="noStrike" cap="non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3629" marR="3629" marT="3629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22</a:t>
                      </a:r>
                      <a:r>
                        <a:rPr lang="en-US" sz="2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%</a:t>
                      </a:r>
                      <a:endParaRPr sz="2200" b="0" i="0" u="none" strike="noStrike" cap="non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3629" marR="3629" marT="3629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200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41</a:t>
                      </a:r>
                      <a:r>
                        <a:rPr lang="en-US" sz="22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%</a:t>
                      </a:r>
                      <a:endParaRPr sz="2200" b="0" i="0" u="none" strike="noStrike" cap="none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3629" marR="3629" marT="3629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12" name="Google Shape;112;p1"/>
          <p:cNvSpPr/>
          <p:nvPr/>
        </p:nvSpPr>
        <p:spPr>
          <a:xfrm>
            <a:off x="24607411" y="4181160"/>
            <a:ext cx="8090049" cy="477723"/>
          </a:xfrm>
          <a:prstGeom prst="rect">
            <a:avLst/>
          </a:prstGeom>
          <a:noFill/>
          <a:ln w="28575" cap="flat" cmpd="sng">
            <a:solidFill>
              <a:srgbClr val="C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52243" tIns="26114" rIns="52243" bIns="26114" anchor="ctr" anchorCtr="0">
            <a:noAutofit/>
          </a:bodyPr>
          <a:lstStyle/>
          <a:p>
            <a:pPr algn="ctr"/>
            <a:endParaRPr sz="1029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113" name="Google Shape;113;p1"/>
          <p:cNvGraphicFramePr/>
          <p:nvPr>
            <p:extLst>
              <p:ext uri="{D42A27DB-BD31-4B8C-83A1-F6EECF244321}">
                <p14:modId xmlns:p14="http://schemas.microsoft.com/office/powerpoint/2010/main" val="3592782857"/>
              </p:ext>
            </p:extLst>
          </p:nvPr>
        </p:nvGraphicFramePr>
        <p:xfrm>
          <a:off x="24731247" y="6346196"/>
          <a:ext cx="7842376" cy="2412726"/>
        </p:xfrm>
        <a:graphic>
          <a:graphicData uri="http://schemas.openxmlformats.org/drawingml/2006/table">
            <a:tbl>
              <a:tblPr firstRow="1">
                <a:noFill/>
                <a:tableStyleId>{6900D1CB-32CB-4451-B07B-B9970D18716D}</a:tableStyleId>
              </a:tblPr>
              <a:tblGrid>
                <a:gridCol w="25016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55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24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887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863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2772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076394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2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Market Name</a:t>
                      </a:r>
                      <a:endParaRPr sz="2200" b="0" i="0" u="none" strike="noStrike" cap="none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3629" marR="3629" marT="3629" marB="0" anchor="b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2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E&amp;M &lt;7 Days</a:t>
                      </a:r>
                      <a:endParaRPr sz="2200" b="0" i="0" u="none" strike="noStrike" cap="none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3629" marR="3629" marT="3629" marB="0" anchor="b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2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E&amp;M &lt;14 Days</a:t>
                      </a:r>
                      <a:endParaRPr sz="2200" b="0" i="0" u="none" strike="noStrike" cap="none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3629" marR="3629" marT="3629" marB="0" anchor="b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2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E&amp;M &lt;30 Days</a:t>
                      </a:r>
                      <a:endParaRPr sz="2200" b="0" i="0" u="none" strike="noStrike" cap="none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3629" marR="3629" marT="3629" marB="0" anchor="b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E&amp;M Total</a:t>
                      </a:r>
                      <a:endParaRPr sz="2200" b="0" i="0" u="none" strike="noStrike" cap="non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3629" marR="3629" marT="3629" marB="0" anchor="b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IP &amp; SNF Readmission</a:t>
                      </a:r>
                      <a:endParaRPr sz="2200" b="0" i="0" u="none" strike="noStrike" cap="non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3629" marR="3629" marT="3629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8166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Comanche County</a:t>
                      </a:r>
                      <a:endParaRPr sz="2200" b="0" i="0" u="none" strike="noStrike" cap="non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3629" marR="3629" marT="3629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30%</a:t>
                      </a:r>
                      <a:endParaRPr sz="2200" b="0" i="0" u="none" strike="noStrike" cap="non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3629" marR="3629" marT="3629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2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20%</a:t>
                      </a:r>
                      <a:endParaRPr sz="2200" b="0" i="0" u="none" strike="noStrike" cap="none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3629" marR="3629" marT="3629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2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20%</a:t>
                      </a:r>
                      <a:endParaRPr sz="2200" b="0" i="0" u="none" strike="noStrike" cap="none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3629" marR="3629" marT="3629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2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70%</a:t>
                      </a:r>
                      <a:endParaRPr sz="2200" b="0" i="0" u="none" strike="noStrike" cap="none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3629" marR="3629" marT="3629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2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13%</a:t>
                      </a:r>
                      <a:endParaRPr sz="2200" b="0" i="0" u="none" strike="noStrike" cap="none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3629" marR="3629" marT="3629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8166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200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LCHC Fam Med</a:t>
                      </a:r>
                      <a:r>
                        <a:rPr lang="en-US" sz="2200" baseline="0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r>
                        <a:rPr lang="en-US" sz="2200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Res</a:t>
                      </a:r>
                      <a:endParaRPr sz="2200" b="0" i="0" u="none" strike="noStrike" cap="none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3629" marR="3629" marT="3629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N/A</a:t>
                      </a:r>
                      <a:endParaRPr sz="2200" b="0" i="0" u="none" strike="noStrike" cap="non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3629" marR="3629" marT="3629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77</a:t>
                      </a:r>
                      <a:r>
                        <a:rPr lang="en-US" sz="2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%</a:t>
                      </a:r>
                      <a:endParaRPr sz="2200" b="0" i="0" u="none" strike="noStrike" cap="non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3629" marR="3629" marT="3629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r>
                        <a:rPr lang="en-US" sz="2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%</a:t>
                      </a:r>
                      <a:endParaRPr sz="2200" b="0" i="0" u="none" strike="noStrike" cap="non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3629" marR="3629" marT="3629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77</a:t>
                      </a:r>
                      <a:r>
                        <a:rPr lang="en-US" sz="2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%</a:t>
                      </a:r>
                      <a:endParaRPr sz="2200" b="0" i="0" u="none" strike="noStrike" cap="non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3629" marR="3629" marT="3629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200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N/A </a:t>
                      </a:r>
                      <a:endParaRPr sz="2200" b="0" i="0" u="none" strike="noStrike" cap="none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3629" marR="3629" marT="3629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14" name="Google Shape;114;p1"/>
          <p:cNvSpPr/>
          <p:nvPr/>
        </p:nvSpPr>
        <p:spPr>
          <a:xfrm>
            <a:off x="24568705" y="8360506"/>
            <a:ext cx="8090049" cy="440054"/>
          </a:xfrm>
          <a:prstGeom prst="rect">
            <a:avLst/>
          </a:prstGeom>
          <a:noFill/>
          <a:ln w="28575" cap="flat" cmpd="sng">
            <a:solidFill>
              <a:srgbClr val="C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52243" tIns="26114" rIns="52243" bIns="26114" anchor="ctr" anchorCtr="0">
            <a:noAutofit/>
          </a:bodyPr>
          <a:lstStyle/>
          <a:p>
            <a:pPr algn="ctr"/>
            <a:endParaRPr sz="1029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650</Words>
  <Application>Microsoft Office PowerPoint</Application>
  <PresentationFormat>Custom</PresentationFormat>
  <Paragraphs>63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Open Sans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Dohn</dc:creator>
  <cp:lastModifiedBy>Cummins, Lisa</cp:lastModifiedBy>
  <cp:revision>2</cp:revision>
  <dcterms:created xsi:type="dcterms:W3CDTF">2016-09-29T15:12:40Z</dcterms:created>
  <dcterms:modified xsi:type="dcterms:W3CDTF">2023-05-04T19:09:21Z</dcterms:modified>
</cp:coreProperties>
</file>