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
  </p:notesMasterIdLst>
  <p:sldIdLst>
    <p:sldId id="256" r:id="rId2"/>
  </p:sldIdLst>
  <p:sldSz cx="51206400" cy="38404800"/>
  <p:notesSz cx="7019925" cy="9305925"/>
  <p:embeddedFontLst>
    <p:embeddedFont>
      <p:font typeface="Calibri" panose="020F0502020204030204" pitchFamily="34" charset="0"/>
      <p:regular r:id="rId4"/>
      <p:bold r:id="rId5"/>
      <p:italic r:id="rId6"/>
      <p:boldItalic r:id="rId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2096">
          <p15:clr>
            <a:srgbClr val="A4A3A4"/>
          </p15:clr>
        </p15:guide>
        <p15:guide id="2" pos="16128">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7" roundtripDataSignature="AMtx7mjG0u9RryQxzj1+qakJiMb+A4Hr6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C3E9B89-D87F-40A6-8026-E7EF630C3B2A}">
  <a:tblStyle styleId="{3C3E9B89-D87F-40A6-8026-E7EF630C3B2A}"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3" d="100"/>
          <a:sy n="13" d="100"/>
        </p:scale>
        <p:origin x="1810" y="82"/>
      </p:cViewPr>
      <p:guideLst>
        <p:guide orient="horz" pos="12096"/>
        <p:guide pos="1612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8" Type="http://schemas.openxmlformats.org/officeDocument/2006/relationships/presProps" Target="presProps.xml"/><Relationship Id="rId3" Type="http://schemas.openxmlformats.org/officeDocument/2006/relationships/notesMaster" Target="notesMasters/notesMaster1.xml"/><Relationship Id="rId21" Type="http://schemas.openxmlformats.org/officeDocument/2006/relationships/tableStyles" Target="tableStyles.xml"/><Relationship Id="rId7" Type="http://schemas.openxmlformats.org/officeDocument/2006/relationships/font" Target="fonts/font4.fntdata"/><Relationship Id="rId17" Type="http://customschemas.google.com/relationships/presentationmetadata" Target="metadata"/><Relationship Id="rId2" Type="http://schemas.openxmlformats.org/officeDocument/2006/relationships/slide" Target="slides/slide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5" Type="http://schemas.openxmlformats.org/officeDocument/2006/relationships/font" Target="fonts/font2.fntdata"/><Relationship Id="rId19" Type="http://schemas.openxmlformats.org/officeDocument/2006/relationships/viewProps" Target="viewProps.xml"/><Relationship Id="rId4" Type="http://schemas.openxmlformats.org/officeDocument/2006/relationships/font" Target="fonts/font1.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dLblPos val="inEnd"/>
          <c:showLegendKey val="0"/>
          <c:showVal val="1"/>
          <c:showCatName val="0"/>
          <c:showSerName val="0"/>
          <c:showPercent val="0"/>
          <c:showBubbleSize val="0"/>
          <c:showLeaderLines val="0"/>
        </c:dLbls>
      </c:pie3DChart>
      <c:spPr>
        <a:noFill/>
        <a:ln>
          <a:noFill/>
        </a:ln>
        <a:effectLst/>
      </c:spPr>
    </c:plotArea>
    <c:legend>
      <c:legendPos val="t"/>
      <c:overlay val="0"/>
      <c:spPr>
        <a:noFill/>
        <a:ln>
          <a:noFill/>
        </a:ln>
        <a:effectLst/>
      </c:spPr>
      <c:txPr>
        <a:bodyPr rot="0" spcFirstLastPara="1" vertOverflow="ellipsis" vert="horz" wrap="square" anchor="ctr" anchorCtr="1"/>
        <a:lstStyle/>
        <a:p>
          <a:pPr>
            <a:defRPr sz="4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Frequency of Comorbidities</a:t>
            </a:r>
          </a:p>
        </c:rich>
      </c:tx>
      <c:layout>
        <c:manualLayout>
          <c:xMode val="edge"/>
          <c:yMode val="edge"/>
          <c:x val="0.40642964898079337"/>
          <c:y val="3.484622548271380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2"/>
            </a:solidFill>
            <a:ln>
              <a:noFill/>
            </a:ln>
            <a:effectLst/>
          </c:spPr>
          <c:invertIfNegative val="0"/>
          <c:cat>
            <c:strRef>
              <c:f>Sheet1!$A$1:$G$1</c:f>
              <c:strCache>
                <c:ptCount val="7"/>
                <c:pt idx="0">
                  <c:v>Cardio</c:v>
                </c:pt>
                <c:pt idx="1">
                  <c:v>Pulm</c:v>
                </c:pt>
                <c:pt idx="2">
                  <c:v>GI</c:v>
                </c:pt>
                <c:pt idx="3">
                  <c:v>GU</c:v>
                </c:pt>
                <c:pt idx="4">
                  <c:v>Rhum</c:v>
                </c:pt>
                <c:pt idx="5">
                  <c:v>Renal</c:v>
                </c:pt>
                <c:pt idx="6">
                  <c:v>Psych</c:v>
                </c:pt>
              </c:strCache>
            </c:strRef>
          </c:cat>
          <c:val>
            <c:numRef>
              <c:f>Sheet1!$A$2:$G$2</c:f>
              <c:numCache>
                <c:formatCode>General</c:formatCode>
                <c:ptCount val="7"/>
                <c:pt idx="0">
                  <c:v>64</c:v>
                </c:pt>
                <c:pt idx="1">
                  <c:v>22</c:v>
                </c:pt>
                <c:pt idx="2">
                  <c:v>21</c:v>
                </c:pt>
                <c:pt idx="3">
                  <c:v>13</c:v>
                </c:pt>
                <c:pt idx="4">
                  <c:v>21</c:v>
                </c:pt>
                <c:pt idx="5">
                  <c:v>13</c:v>
                </c:pt>
                <c:pt idx="6">
                  <c:v>25</c:v>
                </c:pt>
              </c:numCache>
            </c:numRef>
          </c:val>
          <c:extLst>
            <c:ext xmlns:c16="http://schemas.microsoft.com/office/drawing/2014/chart" uri="{C3380CC4-5D6E-409C-BE32-E72D297353CC}">
              <c16:uniqueId val="{00000000-63F9-448B-80AA-600159BC4688}"/>
            </c:ext>
          </c:extLst>
        </c:ser>
        <c:dLbls>
          <c:showLegendKey val="0"/>
          <c:showVal val="0"/>
          <c:showCatName val="0"/>
          <c:showSerName val="0"/>
          <c:showPercent val="0"/>
          <c:showBubbleSize val="0"/>
        </c:dLbls>
        <c:gapWidth val="219"/>
        <c:overlap val="-27"/>
        <c:axId val="-1518052768"/>
        <c:axId val="-1518049504"/>
      </c:barChart>
      <c:catAx>
        <c:axId val="-1518052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18049504"/>
        <c:crosses val="autoZero"/>
        <c:auto val="1"/>
        <c:lblAlgn val="ctr"/>
        <c:lblOffset val="100"/>
        <c:noMultiLvlLbl val="0"/>
      </c:catAx>
      <c:valAx>
        <c:axId val="-15180495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180527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Number of Patientients</a:t>
            </a:r>
            <a:r>
              <a:rPr lang="en-US" baseline="0"/>
              <a:t> with Concomitant Comorbidities</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2"/>
            </a:solidFill>
            <a:ln>
              <a:noFill/>
            </a:ln>
            <a:effectLst/>
          </c:spPr>
          <c:invertIfNegative val="0"/>
          <c:cat>
            <c:strRef>
              <c:f>Sheet1!$A$7:$H$7</c:f>
              <c:strCache>
                <c:ptCount val="8"/>
                <c:pt idx="0">
                  <c:v>Zero</c:v>
                </c:pt>
                <c:pt idx="1">
                  <c:v>One </c:v>
                </c:pt>
                <c:pt idx="2">
                  <c:v>Two</c:v>
                </c:pt>
                <c:pt idx="3">
                  <c:v>Three</c:v>
                </c:pt>
                <c:pt idx="4">
                  <c:v>Four</c:v>
                </c:pt>
                <c:pt idx="5">
                  <c:v>Five </c:v>
                </c:pt>
                <c:pt idx="6">
                  <c:v>Six</c:v>
                </c:pt>
                <c:pt idx="7">
                  <c:v>Seven</c:v>
                </c:pt>
              </c:strCache>
            </c:strRef>
          </c:cat>
          <c:val>
            <c:numRef>
              <c:f>Sheet1!$A$8:$H$8</c:f>
              <c:numCache>
                <c:formatCode>General</c:formatCode>
                <c:ptCount val="8"/>
                <c:pt idx="0">
                  <c:v>6</c:v>
                </c:pt>
                <c:pt idx="1">
                  <c:v>18</c:v>
                </c:pt>
                <c:pt idx="2">
                  <c:v>17</c:v>
                </c:pt>
                <c:pt idx="3">
                  <c:v>19</c:v>
                </c:pt>
                <c:pt idx="4">
                  <c:v>8</c:v>
                </c:pt>
                <c:pt idx="5">
                  <c:v>3</c:v>
                </c:pt>
                <c:pt idx="6">
                  <c:v>3</c:v>
                </c:pt>
                <c:pt idx="7">
                  <c:v>0</c:v>
                </c:pt>
              </c:numCache>
            </c:numRef>
          </c:val>
          <c:extLst>
            <c:ext xmlns:c16="http://schemas.microsoft.com/office/drawing/2014/chart" uri="{C3380CC4-5D6E-409C-BE32-E72D297353CC}">
              <c16:uniqueId val="{00000000-F02D-4A03-B728-3638AF0401E0}"/>
            </c:ext>
          </c:extLst>
        </c:ser>
        <c:dLbls>
          <c:showLegendKey val="0"/>
          <c:showVal val="0"/>
          <c:showCatName val="0"/>
          <c:showSerName val="0"/>
          <c:showPercent val="0"/>
          <c:showBubbleSize val="0"/>
        </c:dLbls>
        <c:gapWidth val="219"/>
        <c:overlap val="-27"/>
        <c:axId val="-1377471760"/>
        <c:axId val="-1377470672"/>
      </c:barChart>
      <c:catAx>
        <c:axId val="-1377471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77470672"/>
        <c:crosses val="autoZero"/>
        <c:auto val="1"/>
        <c:lblAlgn val="ctr"/>
        <c:lblOffset val="100"/>
        <c:noMultiLvlLbl val="0"/>
      </c:catAx>
      <c:valAx>
        <c:axId val="-13774706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774717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41650" cy="4667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0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0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0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0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0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0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0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01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6688" y="0"/>
            <a:ext cx="3041650" cy="466725"/>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0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0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0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0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0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0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0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01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416050" y="1163638"/>
            <a:ext cx="4187825"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675" y="4478338"/>
            <a:ext cx="5616575" cy="36639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39200"/>
            <a:ext cx="3041650" cy="46672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0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0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0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0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0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0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0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01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6688" y="8839200"/>
            <a:ext cx="3041650" cy="46672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notes"/>
          <p:cNvSpPr>
            <a:spLocks noGrp="1" noRot="1" noChangeAspect="1"/>
          </p:cNvSpPr>
          <p:nvPr>
            <p:ph type="sldImg" idx="2"/>
          </p:nvPr>
        </p:nvSpPr>
        <p:spPr>
          <a:xfrm>
            <a:off x="1416050" y="1163638"/>
            <a:ext cx="4187825" cy="3140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1:notes"/>
          <p:cNvSpPr txBox="1">
            <a:spLocks noGrp="1"/>
          </p:cNvSpPr>
          <p:nvPr>
            <p:ph type="body" idx="1"/>
          </p:nvPr>
        </p:nvSpPr>
        <p:spPr>
          <a:xfrm>
            <a:off x="701675" y="4478338"/>
            <a:ext cx="5616575" cy="36639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1:notes"/>
          <p:cNvSpPr txBox="1">
            <a:spLocks noGrp="1"/>
          </p:cNvSpPr>
          <p:nvPr>
            <p:ph type="sldNum" idx="12"/>
          </p:nvPr>
        </p:nvSpPr>
        <p:spPr>
          <a:xfrm>
            <a:off x="3976688" y="8839200"/>
            <a:ext cx="3041650" cy="4667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9"/>
          <p:cNvSpPr txBox="1">
            <a:spLocks noGrp="1"/>
          </p:cNvSpPr>
          <p:nvPr>
            <p:ph type="ctrTitle"/>
          </p:nvPr>
        </p:nvSpPr>
        <p:spPr>
          <a:xfrm>
            <a:off x="3840480" y="11930383"/>
            <a:ext cx="43525440" cy="8232140"/>
          </a:xfrm>
          <a:prstGeom prst="rect">
            <a:avLst/>
          </a:prstGeom>
          <a:noFill/>
          <a:ln>
            <a:noFill/>
          </a:ln>
        </p:spPr>
        <p:txBody>
          <a:bodyPr spcFirstLastPara="1" wrap="square" lIns="512050" tIns="256025" rIns="512050" bIns="256025"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9"/>
          <p:cNvSpPr txBox="1">
            <a:spLocks noGrp="1"/>
          </p:cNvSpPr>
          <p:nvPr>
            <p:ph type="subTitle" idx="1"/>
          </p:nvPr>
        </p:nvSpPr>
        <p:spPr>
          <a:xfrm>
            <a:off x="7680960" y="21762720"/>
            <a:ext cx="35844480" cy="9814560"/>
          </a:xfrm>
          <a:prstGeom prst="rect">
            <a:avLst/>
          </a:prstGeom>
          <a:noFill/>
          <a:ln>
            <a:noFill/>
          </a:ln>
        </p:spPr>
        <p:txBody>
          <a:bodyPr spcFirstLastPara="1" wrap="square" lIns="512050" tIns="256025" rIns="512050" bIns="256025" anchor="t" anchorCtr="0">
            <a:normAutofit/>
          </a:bodyPr>
          <a:lstStyle>
            <a:lvl1pPr lvl="0" algn="ctr">
              <a:spcBef>
                <a:spcPts val="3580"/>
              </a:spcBef>
              <a:spcAft>
                <a:spcPts val="0"/>
              </a:spcAft>
              <a:buClr>
                <a:srgbClr val="888888"/>
              </a:buClr>
              <a:buSzPts val="17900"/>
              <a:buNone/>
              <a:defRPr>
                <a:solidFill>
                  <a:srgbClr val="888888"/>
                </a:solidFill>
              </a:defRPr>
            </a:lvl1pPr>
            <a:lvl2pPr lvl="1" algn="ctr">
              <a:spcBef>
                <a:spcPts val="3140"/>
              </a:spcBef>
              <a:spcAft>
                <a:spcPts val="0"/>
              </a:spcAft>
              <a:buClr>
                <a:srgbClr val="888888"/>
              </a:buClr>
              <a:buSzPts val="15700"/>
              <a:buNone/>
              <a:defRPr>
                <a:solidFill>
                  <a:srgbClr val="888888"/>
                </a:solidFill>
              </a:defRPr>
            </a:lvl2pPr>
            <a:lvl3pPr lvl="2" algn="ctr">
              <a:spcBef>
                <a:spcPts val="2680"/>
              </a:spcBef>
              <a:spcAft>
                <a:spcPts val="0"/>
              </a:spcAft>
              <a:buClr>
                <a:srgbClr val="888888"/>
              </a:buClr>
              <a:buSzPts val="13400"/>
              <a:buNone/>
              <a:defRPr>
                <a:solidFill>
                  <a:srgbClr val="888888"/>
                </a:solidFill>
              </a:defRPr>
            </a:lvl3pPr>
            <a:lvl4pPr lvl="3" algn="ctr">
              <a:spcBef>
                <a:spcPts val="2240"/>
              </a:spcBef>
              <a:spcAft>
                <a:spcPts val="0"/>
              </a:spcAft>
              <a:buClr>
                <a:srgbClr val="888888"/>
              </a:buClr>
              <a:buSzPts val="11200"/>
              <a:buNone/>
              <a:defRPr>
                <a:solidFill>
                  <a:srgbClr val="888888"/>
                </a:solidFill>
              </a:defRPr>
            </a:lvl4pPr>
            <a:lvl5pPr lvl="4" algn="ctr">
              <a:spcBef>
                <a:spcPts val="2240"/>
              </a:spcBef>
              <a:spcAft>
                <a:spcPts val="0"/>
              </a:spcAft>
              <a:buClr>
                <a:srgbClr val="888888"/>
              </a:buClr>
              <a:buSzPts val="11200"/>
              <a:buNone/>
              <a:defRPr>
                <a:solidFill>
                  <a:srgbClr val="888888"/>
                </a:solidFill>
              </a:defRPr>
            </a:lvl5pPr>
            <a:lvl6pPr lvl="5" algn="ctr">
              <a:spcBef>
                <a:spcPts val="2240"/>
              </a:spcBef>
              <a:spcAft>
                <a:spcPts val="0"/>
              </a:spcAft>
              <a:buClr>
                <a:srgbClr val="888888"/>
              </a:buClr>
              <a:buSzPts val="11200"/>
              <a:buNone/>
              <a:defRPr>
                <a:solidFill>
                  <a:srgbClr val="888888"/>
                </a:solidFill>
              </a:defRPr>
            </a:lvl6pPr>
            <a:lvl7pPr lvl="6" algn="ctr">
              <a:spcBef>
                <a:spcPts val="2240"/>
              </a:spcBef>
              <a:spcAft>
                <a:spcPts val="0"/>
              </a:spcAft>
              <a:buClr>
                <a:srgbClr val="888888"/>
              </a:buClr>
              <a:buSzPts val="11200"/>
              <a:buNone/>
              <a:defRPr>
                <a:solidFill>
                  <a:srgbClr val="888888"/>
                </a:solidFill>
              </a:defRPr>
            </a:lvl7pPr>
            <a:lvl8pPr lvl="7" algn="ctr">
              <a:spcBef>
                <a:spcPts val="2240"/>
              </a:spcBef>
              <a:spcAft>
                <a:spcPts val="0"/>
              </a:spcAft>
              <a:buClr>
                <a:srgbClr val="888888"/>
              </a:buClr>
              <a:buSzPts val="11200"/>
              <a:buNone/>
              <a:defRPr>
                <a:solidFill>
                  <a:srgbClr val="888888"/>
                </a:solidFill>
              </a:defRPr>
            </a:lvl8pPr>
            <a:lvl9pPr lvl="8" algn="ctr">
              <a:spcBef>
                <a:spcPts val="2240"/>
              </a:spcBef>
              <a:spcAft>
                <a:spcPts val="0"/>
              </a:spcAft>
              <a:buClr>
                <a:srgbClr val="888888"/>
              </a:buClr>
              <a:buSzPts val="11200"/>
              <a:buNone/>
              <a:defRPr>
                <a:solidFill>
                  <a:srgbClr val="888888"/>
                </a:solidFill>
              </a:defRPr>
            </a:lvl9pPr>
          </a:lstStyle>
          <a:p>
            <a:endParaRPr/>
          </a:p>
        </p:txBody>
      </p:sp>
      <p:sp>
        <p:nvSpPr>
          <p:cNvPr id="18" name="Google Shape;18;p9"/>
          <p:cNvSpPr txBox="1">
            <a:spLocks noGrp="1"/>
          </p:cNvSpPr>
          <p:nvPr>
            <p:ph type="dt" idx="10"/>
          </p:nvPr>
        </p:nvSpPr>
        <p:spPr>
          <a:xfrm>
            <a:off x="2560320" y="35595563"/>
            <a:ext cx="11948160" cy="2044700"/>
          </a:xfrm>
          <a:prstGeom prst="rect">
            <a:avLst/>
          </a:prstGeom>
          <a:noFill/>
          <a:ln>
            <a:noFill/>
          </a:ln>
        </p:spPr>
        <p:txBody>
          <a:bodyPr spcFirstLastPara="1" wrap="square" lIns="512050" tIns="256025" rIns="512050" bIns="25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9"/>
          <p:cNvSpPr txBox="1">
            <a:spLocks noGrp="1"/>
          </p:cNvSpPr>
          <p:nvPr>
            <p:ph type="ftr" idx="11"/>
          </p:nvPr>
        </p:nvSpPr>
        <p:spPr>
          <a:xfrm>
            <a:off x="17495520" y="35595563"/>
            <a:ext cx="16215360" cy="2044700"/>
          </a:xfrm>
          <a:prstGeom prst="rect">
            <a:avLst/>
          </a:prstGeom>
          <a:noFill/>
          <a:ln>
            <a:noFill/>
          </a:ln>
        </p:spPr>
        <p:txBody>
          <a:bodyPr spcFirstLastPara="1" wrap="square" lIns="512050" tIns="256025" rIns="512050" bIns="2560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9"/>
          <p:cNvSpPr txBox="1">
            <a:spLocks noGrp="1"/>
          </p:cNvSpPr>
          <p:nvPr>
            <p:ph type="sldNum" idx="12"/>
          </p:nvPr>
        </p:nvSpPr>
        <p:spPr>
          <a:xfrm>
            <a:off x="36697920" y="35595563"/>
            <a:ext cx="11948160" cy="2044700"/>
          </a:xfrm>
          <a:prstGeom prst="rect">
            <a:avLst/>
          </a:prstGeom>
          <a:noFill/>
          <a:ln>
            <a:noFill/>
          </a:ln>
        </p:spPr>
        <p:txBody>
          <a:bodyPr spcFirstLastPara="1" wrap="square" lIns="512050" tIns="256025" rIns="512050" bIns="2560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0"/>
          <p:cNvSpPr txBox="1">
            <a:spLocks noGrp="1"/>
          </p:cNvSpPr>
          <p:nvPr>
            <p:ph type="title"/>
          </p:nvPr>
        </p:nvSpPr>
        <p:spPr>
          <a:xfrm>
            <a:off x="2560320" y="1537973"/>
            <a:ext cx="46085760" cy="6400800"/>
          </a:xfrm>
          <a:prstGeom prst="rect">
            <a:avLst/>
          </a:prstGeom>
          <a:noFill/>
          <a:ln>
            <a:noFill/>
          </a:ln>
        </p:spPr>
        <p:txBody>
          <a:bodyPr spcFirstLastPara="1" wrap="square" lIns="512050" tIns="256025" rIns="512050" bIns="256025"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0"/>
          <p:cNvSpPr txBox="1">
            <a:spLocks noGrp="1"/>
          </p:cNvSpPr>
          <p:nvPr>
            <p:ph type="body" idx="1"/>
          </p:nvPr>
        </p:nvSpPr>
        <p:spPr>
          <a:xfrm rot="5400000">
            <a:off x="12930503" y="-1409060"/>
            <a:ext cx="25345393" cy="46085760"/>
          </a:xfrm>
          <a:prstGeom prst="rect">
            <a:avLst/>
          </a:prstGeom>
          <a:noFill/>
          <a:ln>
            <a:noFill/>
          </a:ln>
        </p:spPr>
        <p:txBody>
          <a:bodyPr spcFirstLastPara="1" wrap="square" lIns="512050" tIns="256025" rIns="512050" bIns="256025"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20"/>
          <p:cNvSpPr txBox="1">
            <a:spLocks noGrp="1"/>
          </p:cNvSpPr>
          <p:nvPr>
            <p:ph type="dt" idx="10"/>
          </p:nvPr>
        </p:nvSpPr>
        <p:spPr>
          <a:xfrm>
            <a:off x="2560320" y="35595563"/>
            <a:ext cx="11948160" cy="2044700"/>
          </a:xfrm>
          <a:prstGeom prst="rect">
            <a:avLst/>
          </a:prstGeom>
          <a:noFill/>
          <a:ln>
            <a:noFill/>
          </a:ln>
        </p:spPr>
        <p:txBody>
          <a:bodyPr spcFirstLastPara="1" wrap="square" lIns="512050" tIns="256025" rIns="512050" bIns="25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0"/>
          <p:cNvSpPr txBox="1">
            <a:spLocks noGrp="1"/>
          </p:cNvSpPr>
          <p:nvPr>
            <p:ph type="ftr" idx="11"/>
          </p:nvPr>
        </p:nvSpPr>
        <p:spPr>
          <a:xfrm>
            <a:off x="17495520" y="35595563"/>
            <a:ext cx="16215360" cy="2044700"/>
          </a:xfrm>
          <a:prstGeom prst="rect">
            <a:avLst/>
          </a:prstGeom>
          <a:noFill/>
          <a:ln>
            <a:noFill/>
          </a:ln>
        </p:spPr>
        <p:txBody>
          <a:bodyPr spcFirstLastPara="1" wrap="square" lIns="512050" tIns="256025" rIns="512050" bIns="2560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0"/>
          <p:cNvSpPr txBox="1">
            <a:spLocks noGrp="1"/>
          </p:cNvSpPr>
          <p:nvPr>
            <p:ph type="sldNum" idx="12"/>
          </p:nvPr>
        </p:nvSpPr>
        <p:spPr>
          <a:xfrm>
            <a:off x="36697920" y="35595563"/>
            <a:ext cx="11948160" cy="2044700"/>
          </a:xfrm>
          <a:prstGeom prst="rect">
            <a:avLst/>
          </a:prstGeom>
          <a:noFill/>
          <a:ln>
            <a:noFill/>
          </a:ln>
        </p:spPr>
        <p:txBody>
          <a:bodyPr spcFirstLastPara="1" wrap="square" lIns="512050" tIns="256025" rIns="512050" bIns="2560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1"/>
          <p:cNvSpPr txBox="1">
            <a:spLocks noGrp="1"/>
          </p:cNvSpPr>
          <p:nvPr>
            <p:ph type="title"/>
          </p:nvPr>
        </p:nvSpPr>
        <p:spPr>
          <a:xfrm rot="5400000">
            <a:off x="148409663" y="68106293"/>
            <a:ext cx="183498487" cy="64514733"/>
          </a:xfrm>
          <a:prstGeom prst="rect">
            <a:avLst/>
          </a:prstGeom>
          <a:noFill/>
          <a:ln>
            <a:noFill/>
          </a:ln>
        </p:spPr>
        <p:txBody>
          <a:bodyPr spcFirstLastPara="1" wrap="square" lIns="512050" tIns="256025" rIns="512050" bIns="256025"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1"/>
          <p:cNvSpPr txBox="1">
            <a:spLocks noGrp="1"/>
          </p:cNvSpPr>
          <p:nvPr>
            <p:ph type="body" idx="1"/>
          </p:nvPr>
        </p:nvSpPr>
        <p:spPr>
          <a:xfrm rot="5400000">
            <a:off x="18944596" y="4009396"/>
            <a:ext cx="183498487" cy="192708527"/>
          </a:xfrm>
          <a:prstGeom prst="rect">
            <a:avLst/>
          </a:prstGeom>
          <a:noFill/>
          <a:ln>
            <a:noFill/>
          </a:ln>
        </p:spPr>
        <p:txBody>
          <a:bodyPr spcFirstLastPara="1" wrap="square" lIns="512050" tIns="256025" rIns="512050" bIns="256025"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21"/>
          <p:cNvSpPr txBox="1">
            <a:spLocks noGrp="1"/>
          </p:cNvSpPr>
          <p:nvPr>
            <p:ph type="dt" idx="10"/>
          </p:nvPr>
        </p:nvSpPr>
        <p:spPr>
          <a:xfrm>
            <a:off x="2560320" y="35595563"/>
            <a:ext cx="11948160" cy="2044700"/>
          </a:xfrm>
          <a:prstGeom prst="rect">
            <a:avLst/>
          </a:prstGeom>
          <a:noFill/>
          <a:ln>
            <a:noFill/>
          </a:ln>
        </p:spPr>
        <p:txBody>
          <a:bodyPr spcFirstLastPara="1" wrap="square" lIns="512050" tIns="256025" rIns="512050" bIns="25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1"/>
          <p:cNvSpPr txBox="1">
            <a:spLocks noGrp="1"/>
          </p:cNvSpPr>
          <p:nvPr>
            <p:ph type="ftr" idx="11"/>
          </p:nvPr>
        </p:nvSpPr>
        <p:spPr>
          <a:xfrm>
            <a:off x="17495520" y="35595563"/>
            <a:ext cx="16215360" cy="2044700"/>
          </a:xfrm>
          <a:prstGeom prst="rect">
            <a:avLst/>
          </a:prstGeom>
          <a:noFill/>
          <a:ln>
            <a:noFill/>
          </a:ln>
        </p:spPr>
        <p:txBody>
          <a:bodyPr spcFirstLastPara="1" wrap="square" lIns="512050" tIns="256025" rIns="512050" bIns="2560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1"/>
          <p:cNvSpPr txBox="1">
            <a:spLocks noGrp="1"/>
          </p:cNvSpPr>
          <p:nvPr>
            <p:ph type="sldNum" idx="12"/>
          </p:nvPr>
        </p:nvSpPr>
        <p:spPr>
          <a:xfrm>
            <a:off x="36697920" y="35595563"/>
            <a:ext cx="11948160" cy="2044700"/>
          </a:xfrm>
          <a:prstGeom prst="rect">
            <a:avLst/>
          </a:prstGeom>
          <a:noFill/>
          <a:ln>
            <a:noFill/>
          </a:ln>
        </p:spPr>
        <p:txBody>
          <a:bodyPr spcFirstLastPara="1" wrap="square" lIns="512050" tIns="256025" rIns="512050" bIns="2560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2"/>
          <p:cNvSpPr txBox="1">
            <a:spLocks noGrp="1"/>
          </p:cNvSpPr>
          <p:nvPr>
            <p:ph type="title"/>
          </p:nvPr>
        </p:nvSpPr>
        <p:spPr>
          <a:xfrm>
            <a:off x="2560320" y="1537973"/>
            <a:ext cx="46085760" cy="6400800"/>
          </a:xfrm>
          <a:prstGeom prst="rect">
            <a:avLst/>
          </a:prstGeom>
          <a:noFill/>
          <a:ln>
            <a:noFill/>
          </a:ln>
        </p:spPr>
        <p:txBody>
          <a:bodyPr spcFirstLastPara="1" wrap="square" lIns="512050" tIns="256025" rIns="512050" bIns="256025"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2"/>
          <p:cNvSpPr txBox="1">
            <a:spLocks noGrp="1"/>
          </p:cNvSpPr>
          <p:nvPr>
            <p:ph type="body" idx="1"/>
          </p:nvPr>
        </p:nvSpPr>
        <p:spPr>
          <a:xfrm>
            <a:off x="2560320" y="8961123"/>
            <a:ext cx="46085760" cy="25345393"/>
          </a:xfrm>
          <a:prstGeom prst="rect">
            <a:avLst/>
          </a:prstGeom>
          <a:noFill/>
          <a:ln>
            <a:noFill/>
          </a:ln>
        </p:spPr>
        <p:txBody>
          <a:bodyPr spcFirstLastPara="1" wrap="square" lIns="512050" tIns="256025" rIns="512050" bIns="256025"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12"/>
          <p:cNvSpPr txBox="1">
            <a:spLocks noGrp="1"/>
          </p:cNvSpPr>
          <p:nvPr>
            <p:ph type="dt" idx="10"/>
          </p:nvPr>
        </p:nvSpPr>
        <p:spPr>
          <a:xfrm>
            <a:off x="2560320" y="35595563"/>
            <a:ext cx="11948160" cy="2044700"/>
          </a:xfrm>
          <a:prstGeom prst="rect">
            <a:avLst/>
          </a:prstGeom>
          <a:noFill/>
          <a:ln>
            <a:noFill/>
          </a:ln>
        </p:spPr>
        <p:txBody>
          <a:bodyPr spcFirstLastPara="1" wrap="square" lIns="512050" tIns="256025" rIns="512050" bIns="25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2"/>
          <p:cNvSpPr txBox="1">
            <a:spLocks noGrp="1"/>
          </p:cNvSpPr>
          <p:nvPr>
            <p:ph type="ftr" idx="11"/>
          </p:nvPr>
        </p:nvSpPr>
        <p:spPr>
          <a:xfrm>
            <a:off x="17495520" y="35595563"/>
            <a:ext cx="16215360" cy="2044700"/>
          </a:xfrm>
          <a:prstGeom prst="rect">
            <a:avLst/>
          </a:prstGeom>
          <a:noFill/>
          <a:ln>
            <a:noFill/>
          </a:ln>
        </p:spPr>
        <p:txBody>
          <a:bodyPr spcFirstLastPara="1" wrap="square" lIns="512050" tIns="256025" rIns="512050" bIns="2560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2"/>
          <p:cNvSpPr txBox="1">
            <a:spLocks noGrp="1"/>
          </p:cNvSpPr>
          <p:nvPr>
            <p:ph type="sldNum" idx="12"/>
          </p:nvPr>
        </p:nvSpPr>
        <p:spPr>
          <a:xfrm>
            <a:off x="36697920" y="35595563"/>
            <a:ext cx="11948160" cy="2044700"/>
          </a:xfrm>
          <a:prstGeom prst="rect">
            <a:avLst/>
          </a:prstGeom>
          <a:noFill/>
          <a:ln>
            <a:noFill/>
          </a:ln>
        </p:spPr>
        <p:txBody>
          <a:bodyPr spcFirstLastPara="1" wrap="square" lIns="512050" tIns="256025" rIns="512050" bIns="2560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3"/>
          <p:cNvSpPr txBox="1">
            <a:spLocks noGrp="1"/>
          </p:cNvSpPr>
          <p:nvPr>
            <p:ph type="title"/>
          </p:nvPr>
        </p:nvSpPr>
        <p:spPr>
          <a:xfrm>
            <a:off x="4044953" y="24678643"/>
            <a:ext cx="43525440" cy="7627620"/>
          </a:xfrm>
          <a:prstGeom prst="rect">
            <a:avLst/>
          </a:prstGeom>
          <a:noFill/>
          <a:ln>
            <a:noFill/>
          </a:ln>
        </p:spPr>
        <p:txBody>
          <a:bodyPr spcFirstLastPara="1" wrap="square" lIns="512050" tIns="256025" rIns="512050" bIns="256025" anchor="t" anchorCtr="0">
            <a:normAutofit/>
          </a:bodyPr>
          <a:lstStyle>
            <a:lvl1pPr lvl="0" algn="l">
              <a:spcBef>
                <a:spcPts val="0"/>
              </a:spcBef>
              <a:spcAft>
                <a:spcPts val="0"/>
              </a:spcAft>
              <a:buClr>
                <a:schemeClr val="dk1"/>
              </a:buClr>
              <a:buSzPts val="22400"/>
              <a:buFont typeface="Calibri"/>
              <a:buNone/>
              <a:defRPr sz="224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3"/>
          <p:cNvSpPr txBox="1">
            <a:spLocks noGrp="1"/>
          </p:cNvSpPr>
          <p:nvPr>
            <p:ph type="body" idx="1"/>
          </p:nvPr>
        </p:nvSpPr>
        <p:spPr>
          <a:xfrm>
            <a:off x="4044953" y="16277596"/>
            <a:ext cx="43525440" cy="8401047"/>
          </a:xfrm>
          <a:prstGeom prst="rect">
            <a:avLst/>
          </a:prstGeom>
          <a:noFill/>
          <a:ln>
            <a:noFill/>
          </a:ln>
        </p:spPr>
        <p:txBody>
          <a:bodyPr spcFirstLastPara="1" wrap="square" lIns="512050" tIns="256025" rIns="512050" bIns="256025" anchor="b" anchorCtr="0">
            <a:normAutofit/>
          </a:bodyPr>
          <a:lstStyle>
            <a:lvl1pPr marL="457200" lvl="0" indent="-228600" algn="l">
              <a:spcBef>
                <a:spcPts val="2240"/>
              </a:spcBef>
              <a:spcAft>
                <a:spcPts val="0"/>
              </a:spcAft>
              <a:buClr>
                <a:srgbClr val="888888"/>
              </a:buClr>
              <a:buSzPts val="11200"/>
              <a:buNone/>
              <a:defRPr sz="11200">
                <a:solidFill>
                  <a:srgbClr val="888888"/>
                </a:solidFill>
              </a:defRPr>
            </a:lvl1pPr>
            <a:lvl2pPr marL="914400" lvl="1" indent="-228600" algn="l">
              <a:spcBef>
                <a:spcPts val="2020"/>
              </a:spcBef>
              <a:spcAft>
                <a:spcPts val="0"/>
              </a:spcAft>
              <a:buClr>
                <a:srgbClr val="888888"/>
              </a:buClr>
              <a:buSzPts val="10100"/>
              <a:buNone/>
              <a:defRPr sz="10100">
                <a:solidFill>
                  <a:srgbClr val="888888"/>
                </a:solidFill>
              </a:defRPr>
            </a:lvl2pPr>
            <a:lvl3pPr marL="1371600" lvl="2" indent="-228600" algn="l">
              <a:spcBef>
                <a:spcPts val="1800"/>
              </a:spcBef>
              <a:spcAft>
                <a:spcPts val="0"/>
              </a:spcAft>
              <a:buClr>
                <a:srgbClr val="888888"/>
              </a:buClr>
              <a:buSzPts val="9000"/>
              <a:buNone/>
              <a:defRPr sz="9000">
                <a:solidFill>
                  <a:srgbClr val="888888"/>
                </a:solidFill>
              </a:defRPr>
            </a:lvl3pPr>
            <a:lvl4pPr marL="1828800" lvl="3" indent="-228600" algn="l">
              <a:spcBef>
                <a:spcPts val="1560"/>
              </a:spcBef>
              <a:spcAft>
                <a:spcPts val="0"/>
              </a:spcAft>
              <a:buClr>
                <a:srgbClr val="888888"/>
              </a:buClr>
              <a:buSzPts val="7800"/>
              <a:buNone/>
              <a:defRPr sz="7800">
                <a:solidFill>
                  <a:srgbClr val="888888"/>
                </a:solidFill>
              </a:defRPr>
            </a:lvl4pPr>
            <a:lvl5pPr marL="2286000" lvl="4" indent="-228600" algn="l">
              <a:spcBef>
                <a:spcPts val="1560"/>
              </a:spcBef>
              <a:spcAft>
                <a:spcPts val="0"/>
              </a:spcAft>
              <a:buClr>
                <a:srgbClr val="888888"/>
              </a:buClr>
              <a:buSzPts val="7800"/>
              <a:buNone/>
              <a:defRPr sz="7800">
                <a:solidFill>
                  <a:srgbClr val="888888"/>
                </a:solidFill>
              </a:defRPr>
            </a:lvl5pPr>
            <a:lvl6pPr marL="2743200" lvl="5" indent="-228600" algn="l">
              <a:spcBef>
                <a:spcPts val="1560"/>
              </a:spcBef>
              <a:spcAft>
                <a:spcPts val="0"/>
              </a:spcAft>
              <a:buClr>
                <a:srgbClr val="888888"/>
              </a:buClr>
              <a:buSzPts val="7800"/>
              <a:buNone/>
              <a:defRPr sz="7800">
                <a:solidFill>
                  <a:srgbClr val="888888"/>
                </a:solidFill>
              </a:defRPr>
            </a:lvl6pPr>
            <a:lvl7pPr marL="3200400" lvl="6" indent="-228600" algn="l">
              <a:spcBef>
                <a:spcPts val="1560"/>
              </a:spcBef>
              <a:spcAft>
                <a:spcPts val="0"/>
              </a:spcAft>
              <a:buClr>
                <a:srgbClr val="888888"/>
              </a:buClr>
              <a:buSzPts val="7800"/>
              <a:buNone/>
              <a:defRPr sz="7800">
                <a:solidFill>
                  <a:srgbClr val="888888"/>
                </a:solidFill>
              </a:defRPr>
            </a:lvl7pPr>
            <a:lvl8pPr marL="3657600" lvl="7" indent="-228600" algn="l">
              <a:spcBef>
                <a:spcPts val="1560"/>
              </a:spcBef>
              <a:spcAft>
                <a:spcPts val="0"/>
              </a:spcAft>
              <a:buClr>
                <a:srgbClr val="888888"/>
              </a:buClr>
              <a:buSzPts val="7800"/>
              <a:buNone/>
              <a:defRPr sz="7800">
                <a:solidFill>
                  <a:srgbClr val="888888"/>
                </a:solidFill>
              </a:defRPr>
            </a:lvl8pPr>
            <a:lvl9pPr marL="4114800" lvl="8" indent="-228600" algn="l">
              <a:spcBef>
                <a:spcPts val="1560"/>
              </a:spcBef>
              <a:spcAft>
                <a:spcPts val="0"/>
              </a:spcAft>
              <a:buClr>
                <a:srgbClr val="888888"/>
              </a:buClr>
              <a:buSzPts val="7800"/>
              <a:buNone/>
              <a:defRPr sz="7800">
                <a:solidFill>
                  <a:srgbClr val="888888"/>
                </a:solidFill>
              </a:defRPr>
            </a:lvl9pPr>
          </a:lstStyle>
          <a:p>
            <a:endParaRPr/>
          </a:p>
        </p:txBody>
      </p:sp>
      <p:sp>
        <p:nvSpPr>
          <p:cNvPr id="30" name="Google Shape;30;p13"/>
          <p:cNvSpPr txBox="1">
            <a:spLocks noGrp="1"/>
          </p:cNvSpPr>
          <p:nvPr>
            <p:ph type="dt" idx="10"/>
          </p:nvPr>
        </p:nvSpPr>
        <p:spPr>
          <a:xfrm>
            <a:off x="2560320" y="35595563"/>
            <a:ext cx="11948160" cy="2044700"/>
          </a:xfrm>
          <a:prstGeom prst="rect">
            <a:avLst/>
          </a:prstGeom>
          <a:noFill/>
          <a:ln>
            <a:noFill/>
          </a:ln>
        </p:spPr>
        <p:txBody>
          <a:bodyPr spcFirstLastPara="1" wrap="square" lIns="512050" tIns="256025" rIns="512050" bIns="25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3"/>
          <p:cNvSpPr txBox="1">
            <a:spLocks noGrp="1"/>
          </p:cNvSpPr>
          <p:nvPr>
            <p:ph type="ftr" idx="11"/>
          </p:nvPr>
        </p:nvSpPr>
        <p:spPr>
          <a:xfrm>
            <a:off x="17495520" y="35595563"/>
            <a:ext cx="16215360" cy="2044700"/>
          </a:xfrm>
          <a:prstGeom prst="rect">
            <a:avLst/>
          </a:prstGeom>
          <a:noFill/>
          <a:ln>
            <a:noFill/>
          </a:ln>
        </p:spPr>
        <p:txBody>
          <a:bodyPr spcFirstLastPara="1" wrap="square" lIns="512050" tIns="256025" rIns="512050" bIns="2560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3"/>
          <p:cNvSpPr txBox="1">
            <a:spLocks noGrp="1"/>
          </p:cNvSpPr>
          <p:nvPr>
            <p:ph type="sldNum" idx="12"/>
          </p:nvPr>
        </p:nvSpPr>
        <p:spPr>
          <a:xfrm>
            <a:off x="36697920" y="35595563"/>
            <a:ext cx="11948160" cy="2044700"/>
          </a:xfrm>
          <a:prstGeom prst="rect">
            <a:avLst/>
          </a:prstGeom>
          <a:noFill/>
          <a:ln>
            <a:noFill/>
          </a:ln>
        </p:spPr>
        <p:txBody>
          <a:bodyPr spcFirstLastPara="1" wrap="square" lIns="512050" tIns="256025" rIns="512050" bIns="2560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4"/>
          <p:cNvSpPr txBox="1">
            <a:spLocks noGrp="1"/>
          </p:cNvSpPr>
          <p:nvPr>
            <p:ph type="title"/>
          </p:nvPr>
        </p:nvSpPr>
        <p:spPr>
          <a:xfrm>
            <a:off x="2560320" y="1537973"/>
            <a:ext cx="46085760" cy="6400800"/>
          </a:xfrm>
          <a:prstGeom prst="rect">
            <a:avLst/>
          </a:prstGeom>
          <a:noFill/>
          <a:ln>
            <a:noFill/>
          </a:ln>
        </p:spPr>
        <p:txBody>
          <a:bodyPr spcFirstLastPara="1" wrap="square" lIns="512050" tIns="256025" rIns="512050" bIns="256025"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4"/>
          <p:cNvSpPr txBox="1">
            <a:spLocks noGrp="1"/>
          </p:cNvSpPr>
          <p:nvPr>
            <p:ph type="body" idx="1"/>
          </p:nvPr>
        </p:nvSpPr>
        <p:spPr>
          <a:xfrm>
            <a:off x="14339573" y="50184056"/>
            <a:ext cx="128611627" cy="141928847"/>
          </a:xfrm>
          <a:prstGeom prst="rect">
            <a:avLst/>
          </a:prstGeom>
          <a:noFill/>
          <a:ln>
            <a:noFill/>
          </a:ln>
        </p:spPr>
        <p:txBody>
          <a:bodyPr spcFirstLastPara="1" wrap="square" lIns="512050" tIns="256025" rIns="512050" bIns="256025" anchor="t" anchorCtr="0">
            <a:normAutofit/>
          </a:bodyPr>
          <a:lstStyle>
            <a:lvl1pPr marL="457200" lvl="0" indent="-1225550" algn="l">
              <a:spcBef>
                <a:spcPts val="3140"/>
              </a:spcBef>
              <a:spcAft>
                <a:spcPts val="0"/>
              </a:spcAft>
              <a:buClr>
                <a:schemeClr val="dk1"/>
              </a:buClr>
              <a:buSzPts val="15700"/>
              <a:buChar char="•"/>
              <a:defRPr sz="15700"/>
            </a:lvl1pPr>
            <a:lvl2pPr marL="914400" lvl="1" indent="-1079500" algn="l">
              <a:spcBef>
                <a:spcPts val="2680"/>
              </a:spcBef>
              <a:spcAft>
                <a:spcPts val="0"/>
              </a:spcAft>
              <a:buClr>
                <a:schemeClr val="dk1"/>
              </a:buClr>
              <a:buSzPts val="13400"/>
              <a:buChar char="–"/>
              <a:defRPr sz="13400"/>
            </a:lvl2pPr>
            <a:lvl3pPr marL="1371600" lvl="2" indent="-939800" algn="l">
              <a:spcBef>
                <a:spcPts val="2240"/>
              </a:spcBef>
              <a:spcAft>
                <a:spcPts val="0"/>
              </a:spcAft>
              <a:buClr>
                <a:schemeClr val="dk1"/>
              </a:buClr>
              <a:buSzPts val="11200"/>
              <a:buChar char="•"/>
              <a:defRPr sz="11200"/>
            </a:lvl3pPr>
            <a:lvl4pPr marL="1828800" lvl="3" indent="-869950" algn="l">
              <a:spcBef>
                <a:spcPts val="2020"/>
              </a:spcBef>
              <a:spcAft>
                <a:spcPts val="0"/>
              </a:spcAft>
              <a:buClr>
                <a:schemeClr val="dk1"/>
              </a:buClr>
              <a:buSzPts val="10100"/>
              <a:buChar char="–"/>
              <a:defRPr sz="10100"/>
            </a:lvl4pPr>
            <a:lvl5pPr marL="2286000" lvl="4" indent="-869950" algn="l">
              <a:spcBef>
                <a:spcPts val="2020"/>
              </a:spcBef>
              <a:spcAft>
                <a:spcPts val="0"/>
              </a:spcAft>
              <a:buClr>
                <a:schemeClr val="dk1"/>
              </a:buClr>
              <a:buSzPts val="10100"/>
              <a:buChar char="»"/>
              <a:defRPr sz="10100"/>
            </a:lvl5pPr>
            <a:lvl6pPr marL="2743200" lvl="5" indent="-869950" algn="l">
              <a:spcBef>
                <a:spcPts val="2020"/>
              </a:spcBef>
              <a:spcAft>
                <a:spcPts val="0"/>
              </a:spcAft>
              <a:buClr>
                <a:schemeClr val="dk1"/>
              </a:buClr>
              <a:buSzPts val="10100"/>
              <a:buChar char="•"/>
              <a:defRPr sz="10100"/>
            </a:lvl6pPr>
            <a:lvl7pPr marL="3200400" lvl="6" indent="-869950" algn="l">
              <a:spcBef>
                <a:spcPts val="2020"/>
              </a:spcBef>
              <a:spcAft>
                <a:spcPts val="0"/>
              </a:spcAft>
              <a:buClr>
                <a:schemeClr val="dk1"/>
              </a:buClr>
              <a:buSzPts val="10100"/>
              <a:buChar char="•"/>
              <a:defRPr sz="10100"/>
            </a:lvl7pPr>
            <a:lvl8pPr marL="3657600" lvl="7" indent="-869950" algn="l">
              <a:spcBef>
                <a:spcPts val="2020"/>
              </a:spcBef>
              <a:spcAft>
                <a:spcPts val="0"/>
              </a:spcAft>
              <a:buClr>
                <a:schemeClr val="dk1"/>
              </a:buClr>
              <a:buSzPts val="10100"/>
              <a:buChar char="•"/>
              <a:defRPr sz="10100"/>
            </a:lvl8pPr>
            <a:lvl9pPr marL="4114800" lvl="8" indent="-869950" algn="l">
              <a:spcBef>
                <a:spcPts val="2020"/>
              </a:spcBef>
              <a:spcAft>
                <a:spcPts val="0"/>
              </a:spcAft>
              <a:buClr>
                <a:schemeClr val="dk1"/>
              </a:buClr>
              <a:buSzPts val="10100"/>
              <a:buChar char="•"/>
              <a:defRPr sz="10100"/>
            </a:lvl9pPr>
          </a:lstStyle>
          <a:p>
            <a:endParaRPr/>
          </a:p>
        </p:txBody>
      </p:sp>
      <p:sp>
        <p:nvSpPr>
          <p:cNvPr id="36" name="Google Shape;36;p14"/>
          <p:cNvSpPr txBox="1">
            <a:spLocks noGrp="1"/>
          </p:cNvSpPr>
          <p:nvPr>
            <p:ph type="body" idx="2"/>
          </p:nvPr>
        </p:nvSpPr>
        <p:spPr>
          <a:xfrm>
            <a:off x="143804643" y="50184056"/>
            <a:ext cx="128611633" cy="141928847"/>
          </a:xfrm>
          <a:prstGeom prst="rect">
            <a:avLst/>
          </a:prstGeom>
          <a:noFill/>
          <a:ln>
            <a:noFill/>
          </a:ln>
        </p:spPr>
        <p:txBody>
          <a:bodyPr spcFirstLastPara="1" wrap="square" lIns="512050" tIns="256025" rIns="512050" bIns="256025" anchor="t" anchorCtr="0">
            <a:normAutofit/>
          </a:bodyPr>
          <a:lstStyle>
            <a:lvl1pPr marL="457200" lvl="0" indent="-1225550" algn="l">
              <a:spcBef>
                <a:spcPts val="3140"/>
              </a:spcBef>
              <a:spcAft>
                <a:spcPts val="0"/>
              </a:spcAft>
              <a:buClr>
                <a:schemeClr val="dk1"/>
              </a:buClr>
              <a:buSzPts val="15700"/>
              <a:buChar char="•"/>
              <a:defRPr sz="15700"/>
            </a:lvl1pPr>
            <a:lvl2pPr marL="914400" lvl="1" indent="-1079500" algn="l">
              <a:spcBef>
                <a:spcPts val="2680"/>
              </a:spcBef>
              <a:spcAft>
                <a:spcPts val="0"/>
              </a:spcAft>
              <a:buClr>
                <a:schemeClr val="dk1"/>
              </a:buClr>
              <a:buSzPts val="13400"/>
              <a:buChar char="–"/>
              <a:defRPr sz="13400"/>
            </a:lvl2pPr>
            <a:lvl3pPr marL="1371600" lvl="2" indent="-939800" algn="l">
              <a:spcBef>
                <a:spcPts val="2240"/>
              </a:spcBef>
              <a:spcAft>
                <a:spcPts val="0"/>
              </a:spcAft>
              <a:buClr>
                <a:schemeClr val="dk1"/>
              </a:buClr>
              <a:buSzPts val="11200"/>
              <a:buChar char="•"/>
              <a:defRPr sz="11200"/>
            </a:lvl3pPr>
            <a:lvl4pPr marL="1828800" lvl="3" indent="-869950" algn="l">
              <a:spcBef>
                <a:spcPts val="2020"/>
              </a:spcBef>
              <a:spcAft>
                <a:spcPts val="0"/>
              </a:spcAft>
              <a:buClr>
                <a:schemeClr val="dk1"/>
              </a:buClr>
              <a:buSzPts val="10100"/>
              <a:buChar char="–"/>
              <a:defRPr sz="10100"/>
            </a:lvl4pPr>
            <a:lvl5pPr marL="2286000" lvl="4" indent="-869950" algn="l">
              <a:spcBef>
                <a:spcPts val="2020"/>
              </a:spcBef>
              <a:spcAft>
                <a:spcPts val="0"/>
              </a:spcAft>
              <a:buClr>
                <a:schemeClr val="dk1"/>
              </a:buClr>
              <a:buSzPts val="10100"/>
              <a:buChar char="»"/>
              <a:defRPr sz="10100"/>
            </a:lvl5pPr>
            <a:lvl6pPr marL="2743200" lvl="5" indent="-869950" algn="l">
              <a:spcBef>
                <a:spcPts val="2020"/>
              </a:spcBef>
              <a:spcAft>
                <a:spcPts val="0"/>
              </a:spcAft>
              <a:buClr>
                <a:schemeClr val="dk1"/>
              </a:buClr>
              <a:buSzPts val="10100"/>
              <a:buChar char="•"/>
              <a:defRPr sz="10100"/>
            </a:lvl6pPr>
            <a:lvl7pPr marL="3200400" lvl="6" indent="-869950" algn="l">
              <a:spcBef>
                <a:spcPts val="2020"/>
              </a:spcBef>
              <a:spcAft>
                <a:spcPts val="0"/>
              </a:spcAft>
              <a:buClr>
                <a:schemeClr val="dk1"/>
              </a:buClr>
              <a:buSzPts val="10100"/>
              <a:buChar char="•"/>
              <a:defRPr sz="10100"/>
            </a:lvl7pPr>
            <a:lvl8pPr marL="3657600" lvl="7" indent="-869950" algn="l">
              <a:spcBef>
                <a:spcPts val="2020"/>
              </a:spcBef>
              <a:spcAft>
                <a:spcPts val="0"/>
              </a:spcAft>
              <a:buClr>
                <a:schemeClr val="dk1"/>
              </a:buClr>
              <a:buSzPts val="10100"/>
              <a:buChar char="•"/>
              <a:defRPr sz="10100"/>
            </a:lvl8pPr>
            <a:lvl9pPr marL="4114800" lvl="8" indent="-869950" algn="l">
              <a:spcBef>
                <a:spcPts val="2020"/>
              </a:spcBef>
              <a:spcAft>
                <a:spcPts val="0"/>
              </a:spcAft>
              <a:buClr>
                <a:schemeClr val="dk1"/>
              </a:buClr>
              <a:buSzPts val="10100"/>
              <a:buChar char="•"/>
              <a:defRPr sz="10100"/>
            </a:lvl9pPr>
          </a:lstStyle>
          <a:p>
            <a:endParaRPr/>
          </a:p>
        </p:txBody>
      </p:sp>
      <p:sp>
        <p:nvSpPr>
          <p:cNvPr id="37" name="Google Shape;37;p14"/>
          <p:cNvSpPr txBox="1">
            <a:spLocks noGrp="1"/>
          </p:cNvSpPr>
          <p:nvPr>
            <p:ph type="dt" idx="10"/>
          </p:nvPr>
        </p:nvSpPr>
        <p:spPr>
          <a:xfrm>
            <a:off x="2560320" y="35595563"/>
            <a:ext cx="11948160" cy="2044700"/>
          </a:xfrm>
          <a:prstGeom prst="rect">
            <a:avLst/>
          </a:prstGeom>
          <a:noFill/>
          <a:ln>
            <a:noFill/>
          </a:ln>
        </p:spPr>
        <p:txBody>
          <a:bodyPr spcFirstLastPara="1" wrap="square" lIns="512050" tIns="256025" rIns="512050" bIns="25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4"/>
          <p:cNvSpPr txBox="1">
            <a:spLocks noGrp="1"/>
          </p:cNvSpPr>
          <p:nvPr>
            <p:ph type="ftr" idx="11"/>
          </p:nvPr>
        </p:nvSpPr>
        <p:spPr>
          <a:xfrm>
            <a:off x="17495520" y="35595563"/>
            <a:ext cx="16215360" cy="2044700"/>
          </a:xfrm>
          <a:prstGeom prst="rect">
            <a:avLst/>
          </a:prstGeom>
          <a:noFill/>
          <a:ln>
            <a:noFill/>
          </a:ln>
        </p:spPr>
        <p:txBody>
          <a:bodyPr spcFirstLastPara="1" wrap="square" lIns="512050" tIns="256025" rIns="512050" bIns="2560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4"/>
          <p:cNvSpPr txBox="1">
            <a:spLocks noGrp="1"/>
          </p:cNvSpPr>
          <p:nvPr>
            <p:ph type="sldNum" idx="12"/>
          </p:nvPr>
        </p:nvSpPr>
        <p:spPr>
          <a:xfrm>
            <a:off x="36697920" y="35595563"/>
            <a:ext cx="11948160" cy="2044700"/>
          </a:xfrm>
          <a:prstGeom prst="rect">
            <a:avLst/>
          </a:prstGeom>
          <a:noFill/>
          <a:ln>
            <a:noFill/>
          </a:ln>
        </p:spPr>
        <p:txBody>
          <a:bodyPr spcFirstLastPara="1" wrap="square" lIns="512050" tIns="256025" rIns="512050" bIns="2560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5"/>
          <p:cNvSpPr txBox="1">
            <a:spLocks noGrp="1"/>
          </p:cNvSpPr>
          <p:nvPr>
            <p:ph type="title"/>
          </p:nvPr>
        </p:nvSpPr>
        <p:spPr>
          <a:xfrm>
            <a:off x="2560320" y="1537973"/>
            <a:ext cx="46085760" cy="6400800"/>
          </a:xfrm>
          <a:prstGeom prst="rect">
            <a:avLst/>
          </a:prstGeom>
          <a:noFill/>
          <a:ln>
            <a:noFill/>
          </a:ln>
        </p:spPr>
        <p:txBody>
          <a:bodyPr spcFirstLastPara="1" wrap="square" lIns="512050" tIns="256025" rIns="512050" bIns="256025" anchor="ctr" anchorCtr="0">
            <a:normAutofit/>
          </a:bodyPr>
          <a:lstStyle>
            <a:lvl1pPr lvl="0" algn="ctr">
              <a:spcBef>
                <a:spcPts val="0"/>
              </a:spcBef>
              <a:spcAft>
                <a:spcPts val="0"/>
              </a:spcAft>
              <a:buClr>
                <a:schemeClr val="dk1"/>
              </a:buClr>
              <a:buSzPts val="24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5"/>
          <p:cNvSpPr txBox="1">
            <a:spLocks noGrp="1"/>
          </p:cNvSpPr>
          <p:nvPr>
            <p:ph type="body" idx="1"/>
          </p:nvPr>
        </p:nvSpPr>
        <p:spPr>
          <a:xfrm>
            <a:off x="2560320" y="8596633"/>
            <a:ext cx="22625053" cy="3582667"/>
          </a:xfrm>
          <a:prstGeom prst="rect">
            <a:avLst/>
          </a:prstGeom>
          <a:noFill/>
          <a:ln>
            <a:noFill/>
          </a:ln>
        </p:spPr>
        <p:txBody>
          <a:bodyPr spcFirstLastPara="1" wrap="square" lIns="512050" tIns="256025" rIns="512050" bIns="256025" anchor="b" anchorCtr="0">
            <a:normAutofit/>
          </a:bodyPr>
          <a:lstStyle>
            <a:lvl1pPr marL="457200" lvl="0" indent="-228600" algn="l">
              <a:spcBef>
                <a:spcPts val="2680"/>
              </a:spcBef>
              <a:spcAft>
                <a:spcPts val="0"/>
              </a:spcAft>
              <a:buClr>
                <a:schemeClr val="dk1"/>
              </a:buClr>
              <a:buSzPts val="13400"/>
              <a:buNone/>
              <a:defRPr sz="13400" b="1"/>
            </a:lvl1pPr>
            <a:lvl2pPr marL="914400" lvl="1" indent="-228600" algn="l">
              <a:spcBef>
                <a:spcPts val="2240"/>
              </a:spcBef>
              <a:spcAft>
                <a:spcPts val="0"/>
              </a:spcAft>
              <a:buClr>
                <a:schemeClr val="dk1"/>
              </a:buClr>
              <a:buSzPts val="11200"/>
              <a:buNone/>
              <a:defRPr sz="11200" b="1"/>
            </a:lvl2pPr>
            <a:lvl3pPr marL="1371600" lvl="2" indent="-228600" algn="l">
              <a:spcBef>
                <a:spcPts val="2020"/>
              </a:spcBef>
              <a:spcAft>
                <a:spcPts val="0"/>
              </a:spcAft>
              <a:buClr>
                <a:schemeClr val="dk1"/>
              </a:buClr>
              <a:buSzPts val="10100"/>
              <a:buNone/>
              <a:defRPr sz="10100" b="1"/>
            </a:lvl3pPr>
            <a:lvl4pPr marL="1828800" lvl="3" indent="-228600" algn="l">
              <a:spcBef>
                <a:spcPts val="1800"/>
              </a:spcBef>
              <a:spcAft>
                <a:spcPts val="0"/>
              </a:spcAft>
              <a:buClr>
                <a:schemeClr val="dk1"/>
              </a:buClr>
              <a:buSzPts val="9000"/>
              <a:buNone/>
              <a:defRPr sz="9000" b="1"/>
            </a:lvl4pPr>
            <a:lvl5pPr marL="2286000" lvl="4" indent="-228600" algn="l">
              <a:spcBef>
                <a:spcPts val="1800"/>
              </a:spcBef>
              <a:spcAft>
                <a:spcPts val="0"/>
              </a:spcAft>
              <a:buClr>
                <a:schemeClr val="dk1"/>
              </a:buClr>
              <a:buSzPts val="9000"/>
              <a:buNone/>
              <a:defRPr sz="9000" b="1"/>
            </a:lvl5pPr>
            <a:lvl6pPr marL="2743200" lvl="5" indent="-228600" algn="l">
              <a:spcBef>
                <a:spcPts val="1800"/>
              </a:spcBef>
              <a:spcAft>
                <a:spcPts val="0"/>
              </a:spcAft>
              <a:buClr>
                <a:schemeClr val="dk1"/>
              </a:buClr>
              <a:buSzPts val="9000"/>
              <a:buNone/>
              <a:defRPr sz="9000" b="1"/>
            </a:lvl6pPr>
            <a:lvl7pPr marL="3200400" lvl="6" indent="-228600" algn="l">
              <a:spcBef>
                <a:spcPts val="1800"/>
              </a:spcBef>
              <a:spcAft>
                <a:spcPts val="0"/>
              </a:spcAft>
              <a:buClr>
                <a:schemeClr val="dk1"/>
              </a:buClr>
              <a:buSzPts val="9000"/>
              <a:buNone/>
              <a:defRPr sz="9000" b="1"/>
            </a:lvl7pPr>
            <a:lvl8pPr marL="3657600" lvl="7" indent="-228600" algn="l">
              <a:spcBef>
                <a:spcPts val="1800"/>
              </a:spcBef>
              <a:spcAft>
                <a:spcPts val="0"/>
              </a:spcAft>
              <a:buClr>
                <a:schemeClr val="dk1"/>
              </a:buClr>
              <a:buSzPts val="9000"/>
              <a:buNone/>
              <a:defRPr sz="9000" b="1"/>
            </a:lvl8pPr>
            <a:lvl9pPr marL="4114800" lvl="8" indent="-228600" algn="l">
              <a:spcBef>
                <a:spcPts val="1800"/>
              </a:spcBef>
              <a:spcAft>
                <a:spcPts val="0"/>
              </a:spcAft>
              <a:buClr>
                <a:schemeClr val="dk1"/>
              </a:buClr>
              <a:buSzPts val="9000"/>
              <a:buNone/>
              <a:defRPr sz="9000" b="1"/>
            </a:lvl9pPr>
          </a:lstStyle>
          <a:p>
            <a:endParaRPr/>
          </a:p>
        </p:txBody>
      </p:sp>
      <p:sp>
        <p:nvSpPr>
          <p:cNvPr id="43" name="Google Shape;43;p15"/>
          <p:cNvSpPr txBox="1">
            <a:spLocks noGrp="1"/>
          </p:cNvSpPr>
          <p:nvPr>
            <p:ph type="body" idx="2"/>
          </p:nvPr>
        </p:nvSpPr>
        <p:spPr>
          <a:xfrm>
            <a:off x="2560320" y="12179300"/>
            <a:ext cx="22625053" cy="22127213"/>
          </a:xfrm>
          <a:prstGeom prst="rect">
            <a:avLst/>
          </a:prstGeom>
          <a:noFill/>
          <a:ln>
            <a:noFill/>
          </a:ln>
        </p:spPr>
        <p:txBody>
          <a:bodyPr spcFirstLastPara="1" wrap="square" lIns="512050" tIns="256025" rIns="512050" bIns="256025" anchor="t" anchorCtr="0">
            <a:normAutofit/>
          </a:bodyPr>
          <a:lstStyle>
            <a:lvl1pPr marL="457200" lvl="0" indent="-1079500" algn="l">
              <a:spcBef>
                <a:spcPts val="2680"/>
              </a:spcBef>
              <a:spcAft>
                <a:spcPts val="0"/>
              </a:spcAft>
              <a:buClr>
                <a:schemeClr val="dk1"/>
              </a:buClr>
              <a:buSzPts val="13400"/>
              <a:buChar char="•"/>
              <a:defRPr sz="13400"/>
            </a:lvl1pPr>
            <a:lvl2pPr marL="914400" lvl="1" indent="-939800" algn="l">
              <a:spcBef>
                <a:spcPts val="2240"/>
              </a:spcBef>
              <a:spcAft>
                <a:spcPts val="0"/>
              </a:spcAft>
              <a:buClr>
                <a:schemeClr val="dk1"/>
              </a:buClr>
              <a:buSzPts val="11200"/>
              <a:buChar char="–"/>
              <a:defRPr sz="11200"/>
            </a:lvl2pPr>
            <a:lvl3pPr marL="1371600" lvl="2" indent="-869950" algn="l">
              <a:spcBef>
                <a:spcPts val="2020"/>
              </a:spcBef>
              <a:spcAft>
                <a:spcPts val="0"/>
              </a:spcAft>
              <a:buClr>
                <a:schemeClr val="dk1"/>
              </a:buClr>
              <a:buSzPts val="10100"/>
              <a:buChar char="•"/>
              <a:defRPr sz="10100"/>
            </a:lvl3pPr>
            <a:lvl4pPr marL="1828800" lvl="3" indent="-800100" algn="l">
              <a:spcBef>
                <a:spcPts val="1800"/>
              </a:spcBef>
              <a:spcAft>
                <a:spcPts val="0"/>
              </a:spcAft>
              <a:buClr>
                <a:schemeClr val="dk1"/>
              </a:buClr>
              <a:buSzPts val="9000"/>
              <a:buChar char="–"/>
              <a:defRPr sz="9000"/>
            </a:lvl4pPr>
            <a:lvl5pPr marL="2286000" lvl="4" indent="-800100" algn="l">
              <a:spcBef>
                <a:spcPts val="1800"/>
              </a:spcBef>
              <a:spcAft>
                <a:spcPts val="0"/>
              </a:spcAft>
              <a:buClr>
                <a:schemeClr val="dk1"/>
              </a:buClr>
              <a:buSzPts val="9000"/>
              <a:buChar char="»"/>
              <a:defRPr sz="9000"/>
            </a:lvl5pPr>
            <a:lvl6pPr marL="2743200" lvl="5" indent="-800100" algn="l">
              <a:spcBef>
                <a:spcPts val="1800"/>
              </a:spcBef>
              <a:spcAft>
                <a:spcPts val="0"/>
              </a:spcAft>
              <a:buClr>
                <a:schemeClr val="dk1"/>
              </a:buClr>
              <a:buSzPts val="9000"/>
              <a:buChar char="•"/>
              <a:defRPr sz="9000"/>
            </a:lvl6pPr>
            <a:lvl7pPr marL="3200400" lvl="6" indent="-800100" algn="l">
              <a:spcBef>
                <a:spcPts val="1800"/>
              </a:spcBef>
              <a:spcAft>
                <a:spcPts val="0"/>
              </a:spcAft>
              <a:buClr>
                <a:schemeClr val="dk1"/>
              </a:buClr>
              <a:buSzPts val="9000"/>
              <a:buChar char="•"/>
              <a:defRPr sz="9000"/>
            </a:lvl7pPr>
            <a:lvl8pPr marL="3657600" lvl="7" indent="-800100" algn="l">
              <a:spcBef>
                <a:spcPts val="1800"/>
              </a:spcBef>
              <a:spcAft>
                <a:spcPts val="0"/>
              </a:spcAft>
              <a:buClr>
                <a:schemeClr val="dk1"/>
              </a:buClr>
              <a:buSzPts val="9000"/>
              <a:buChar char="•"/>
              <a:defRPr sz="9000"/>
            </a:lvl8pPr>
            <a:lvl9pPr marL="4114800" lvl="8" indent="-800100" algn="l">
              <a:spcBef>
                <a:spcPts val="1800"/>
              </a:spcBef>
              <a:spcAft>
                <a:spcPts val="0"/>
              </a:spcAft>
              <a:buClr>
                <a:schemeClr val="dk1"/>
              </a:buClr>
              <a:buSzPts val="9000"/>
              <a:buChar char="•"/>
              <a:defRPr sz="9000"/>
            </a:lvl9pPr>
          </a:lstStyle>
          <a:p>
            <a:endParaRPr/>
          </a:p>
        </p:txBody>
      </p:sp>
      <p:sp>
        <p:nvSpPr>
          <p:cNvPr id="44" name="Google Shape;44;p15"/>
          <p:cNvSpPr txBox="1">
            <a:spLocks noGrp="1"/>
          </p:cNvSpPr>
          <p:nvPr>
            <p:ph type="body" idx="3"/>
          </p:nvPr>
        </p:nvSpPr>
        <p:spPr>
          <a:xfrm>
            <a:off x="26012143" y="8596633"/>
            <a:ext cx="22633940" cy="3582667"/>
          </a:xfrm>
          <a:prstGeom prst="rect">
            <a:avLst/>
          </a:prstGeom>
          <a:noFill/>
          <a:ln>
            <a:noFill/>
          </a:ln>
        </p:spPr>
        <p:txBody>
          <a:bodyPr spcFirstLastPara="1" wrap="square" lIns="512050" tIns="256025" rIns="512050" bIns="256025" anchor="b" anchorCtr="0">
            <a:normAutofit/>
          </a:bodyPr>
          <a:lstStyle>
            <a:lvl1pPr marL="457200" lvl="0" indent="-228600" algn="l">
              <a:spcBef>
                <a:spcPts val="2680"/>
              </a:spcBef>
              <a:spcAft>
                <a:spcPts val="0"/>
              </a:spcAft>
              <a:buClr>
                <a:schemeClr val="dk1"/>
              </a:buClr>
              <a:buSzPts val="13400"/>
              <a:buNone/>
              <a:defRPr sz="13400" b="1"/>
            </a:lvl1pPr>
            <a:lvl2pPr marL="914400" lvl="1" indent="-228600" algn="l">
              <a:spcBef>
                <a:spcPts val="2240"/>
              </a:spcBef>
              <a:spcAft>
                <a:spcPts val="0"/>
              </a:spcAft>
              <a:buClr>
                <a:schemeClr val="dk1"/>
              </a:buClr>
              <a:buSzPts val="11200"/>
              <a:buNone/>
              <a:defRPr sz="11200" b="1"/>
            </a:lvl2pPr>
            <a:lvl3pPr marL="1371600" lvl="2" indent="-228600" algn="l">
              <a:spcBef>
                <a:spcPts val="2020"/>
              </a:spcBef>
              <a:spcAft>
                <a:spcPts val="0"/>
              </a:spcAft>
              <a:buClr>
                <a:schemeClr val="dk1"/>
              </a:buClr>
              <a:buSzPts val="10100"/>
              <a:buNone/>
              <a:defRPr sz="10100" b="1"/>
            </a:lvl3pPr>
            <a:lvl4pPr marL="1828800" lvl="3" indent="-228600" algn="l">
              <a:spcBef>
                <a:spcPts val="1800"/>
              </a:spcBef>
              <a:spcAft>
                <a:spcPts val="0"/>
              </a:spcAft>
              <a:buClr>
                <a:schemeClr val="dk1"/>
              </a:buClr>
              <a:buSzPts val="9000"/>
              <a:buNone/>
              <a:defRPr sz="9000" b="1"/>
            </a:lvl4pPr>
            <a:lvl5pPr marL="2286000" lvl="4" indent="-228600" algn="l">
              <a:spcBef>
                <a:spcPts val="1800"/>
              </a:spcBef>
              <a:spcAft>
                <a:spcPts val="0"/>
              </a:spcAft>
              <a:buClr>
                <a:schemeClr val="dk1"/>
              </a:buClr>
              <a:buSzPts val="9000"/>
              <a:buNone/>
              <a:defRPr sz="9000" b="1"/>
            </a:lvl5pPr>
            <a:lvl6pPr marL="2743200" lvl="5" indent="-228600" algn="l">
              <a:spcBef>
                <a:spcPts val="1800"/>
              </a:spcBef>
              <a:spcAft>
                <a:spcPts val="0"/>
              </a:spcAft>
              <a:buClr>
                <a:schemeClr val="dk1"/>
              </a:buClr>
              <a:buSzPts val="9000"/>
              <a:buNone/>
              <a:defRPr sz="9000" b="1"/>
            </a:lvl6pPr>
            <a:lvl7pPr marL="3200400" lvl="6" indent="-228600" algn="l">
              <a:spcBef>
                <a:spcPts val="1800"/>
              </a:spcBef>
              <a:spcAft>
                <a:spcPts val="0"/>
              </a:spcAft>
              <a:buClr>
                <a:schemeClr val="dk1"/>
              </a:buClr>
              <a:buSzPts val="9000"/>
              <a:buNone/>
              <a:defRPr sz="9000" b="1"/>
            </a:lvl7pPr>
            <a:lvl8pPr marL="3657600" lvl="7" indent="-228600" algn="l">
              <a:spcBef>
                <a:spcPts val="1800"/>
              </a:spcBef>
              <a:spcAft>
                <a:spcPts val="0"/>
              </a:spcAft>
              <a:buClr>
                <a:schemeClr val="dk1"/>
              </a:buClr>
              <a:buSzPts val="9000"/>
              <a:buNone/>
              <a:defRPr sz="9000" b="1"/>
            </a:lvl8pPr>
            <a:lvl9pPr marL="4114800" lvl="8" indent="-228600" algn="l">
              <a:spcBef>
                <a:spcPts val="1800"/>
              </a:spcBef>
              <a:spcAft>
                <a:spcPts val="0"/>
              </a:spcAft>
              <a:buClr>
                <a:schemeClr val="dk1"/>
              </a:buClr>
              <a:buSzPts val="9000"/>
              <a:buNone/>
              <a:defRPr sz="9000" b="1"/>
            </a:lvl9pPr>
          </a:lstStyle>
          <a:p>
            <a:endParaRPr/>
          </a:p>
        </p:txBody>
      </p:sp>
      <p:sp>
        <p:nvSpPr>
          <p:cNvPr id="45" name="Google Shape;45;p15"/>
          <p:cNvSpPr txBox="1">
            <a:spLocks noGrp="1"/>
          </p:cNvSpPr>
          <p:nvPr>
            <p:ph type="body" idx="4"/>
          </p:nvPr>
        </p:nvSpPr>
        <p:spPr>
          <a:xfrm>
            <a:off x="26012143" y="12179300"/>
            <a:ext cx="22633940" cy="22127213"/>
          </a:xfrm>
          <a:prstGeom prst="rect">
            <a:avLst/>
          </a:prstGeom>
          <a:noFill/>
          <a:ln>
            <a:noFill/>
          </a:ln>
        </p:spPr>
        <p:txBody>
          <a:bodyPr spcFirstLastPara="1" wrap="square" lIns="512050" tIns="256025" rIns="512050" bIns="256025" anchor="t" anchorCtr="0">
            <a:normAutofit/>
          </a:bodyPr>
          <a:lstStyle>
            <a:lvl1pPr marL="457200" lvl="0" indent="-1079500" algn="l">
              <a:spcBef>
                <a:spcPts val="2680"/>
              </a:spcBef>
              <a:spcAft>
                <a:spcPts val="0"/>
              </a:spcAft>
              <a:buClr>
                <a:schemeClr val="dk1"/>
              </a:buClr>
              <a:buSzPts val="13400"/>
              <a:buChar char="•"/>
              <a:defRPr sz="13400"/>
            </a:lvl1pPr>
            <a:lvl2pPr marL="914400" lvl="1" indent="-939800" algn="l">
              <a:spcBef>
                <a:spcPts val="2240"/>
              </a:spcBef>
              <a:spcAft>
                <a:spcPts val="0"/>
              </a:spcAft>
              <a:buClr>
                <a:schemeClr val="dk1"/>
              </a:buClr>
              <a:buSzPts val="11200"/>
              <a:buChar char="–"/>
              <a:defRPr sz="11200"/>
            </a:lvl2pPr>
            <a:lvl3pPr marL="1371600" lvl="2" indent="-869950" algn="l">
              <a:spcBef>
                <a:spcPts val="2020"/>
              </a:spcBef>
              <a:spcAft>
                <a:spcPts val="0"/>
              </a:spcAft>
              <a:buClr>
                <a:schemeClr val="dk1"/>
              </a:buClr>
              <a:buSzPts val="10100"/>
              <a:buChar char="•"/>
              <a:defRPr sz="10100"/>
            </a:lvl3pPr>
            <a:lvl4pPr marL="1828800" lvl="3" indent="-800100" algn="l">
              <a:spcBef>
                <a:spcPts val="1800"/>
              </a:spcBef>
              <a:spcAft>
                <a:spcPts val="0"/>
              </a:spcAft>
              <a:buClr>
                <a:schemeClr val="dk1"/>
              </a:buClr>
              <a:buSzPts val="9000"/>
              <a:buChar char="–"/>
              <a:defRPr sz="9000"/>
            </a:lvl4pPr>
            <a:lvl5pPr marL="2286000" lvl="4" indent="-800100" algn="l">
              <a:spcBef>
                <a:spcPts val="1800"/>
              </a:spcBef>
              <a:spcAft>
                <a:spcPts val="0"/>
              </a:spcAft>
              <a:buClr>
                <a:schemeClr val="dk1"/>
              </a:buClr>
              <a:buSzPts val="9000"/>
              <a:buChar char="»"/>
              <a:defRPr sz="9000"/>
            </a:lvl5pPr>
            <a:lvl6pPr marL="2743200" lvl="5" indent="-800100" algn="l">
              <a:spcBef>
                <a:spcPts val="1800"/>
              </a:spcBef>
              <a:spcAft>
                <a:spcPts val="0"/>
              </a:spcAft>
              <a:buClr>
                <a:schemeClr val="dk1"/>
              </a:buClr>
              <a:buSzPts val="9000"/>
              <a:buChar char="•"/>
              <a:defRPr sz="9000"/>
            </a:lvl6pPr>
            <a:lvl7pPr marL="3200400" lvl="6" indent="-800100" algn="l">
              <a:spcBef>
                <a:spcPts val="1800"/>
              </a:spcBef>
              <a:spcAft>
                <a:spcPts val="0"/>
              </a:spcAft>
              <a:buClr>
                <a:schemeClr val="dk1"/>
              </a:buClr>
              <a:buSzPts val="9000"/>
              <a:buChar char="•"/>
              <a:defRPr sz="9000"/>
            </a:lvl7pPr>
            <a:lvl8pPr marL="3657600" lvl="7" indent="-800100" algn="l">
              <a:spcBef>
                <a:spcPts val="1800"/>
              </a:spcBef>
              <a:spcAft>
                <a:spcPts val="0"/>
              </a:spcAft>
              <a:buClr>
                <a:schemeClr val="dk1"/>
              </a:buClr>
              <a:buSzPts val="9000"/>
              <a:buChar char="•"/>
              <a:defRPr sz="9000"/>
            </a:lvl8pPr>
            <a:lvl9pPr marL="4114800" lvl="8" indent="-800100" algn="l">
              <a:spcBef>
                <a:spcPts val="1800"/>
              </a:spcBef>
              <a:spcAft>
                <a:spcPts val="0"/>
              </a:spcAft>
              <a:buClr>
                <a:schemeClr val="dk1"/>
              </a:buClr>
              <a:buSzPts val="9000"/>
              <a:buChar char="•"/>
              <a:defRPr sz="9000"/>
            </a:lvl9pPr>
          </a:lstStyle>
          <a:p>
            <a:endParaRPr/>
          </a:p>
        </p:txBody>
      </p:sp>
      <p:sp>
        <p:nvSpPr>
          <p:cNvPr id="46" name="Google Shape;46;p15"/>
          <p:cNvSpPr txBox="1">
            <a:spLocks noGrp="1"/>
          </p:cNvSpPr>
          <p:nvPr>
            <p:ph type="dt" idx="10"/>
          </p:nvPr>
        </p:nvSpPr>
        <p:spPr>
          <a:xfrm>
            <a:off x="2560320" y="35595563"/>
            <a:ext cx="11948160" cy="2044700"/>
          </a:xfrm>
          <a:prstGeom prst="rect">
            <a:avLst/>
          </a:prstGeom>
          <a:noFill/>
          <a:ln>
            <a:noFill/>
          </a:ln>
        </p:spPr>
        <p:txBody>
          <a:bodyPr spcFirstLastPara="1" wrap="square" lIns="512050" tIns="256025" rIns="512050" bIns="25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5"/>
          <p:cNvSpPr txBox="1">
            <a:spLocks noGrp="1"/>
          </p:cNvSpPr>
          <p:nvPr>
            <p:ph type="ftr" idx="11"/>
          </p:nvPr>
        </p:nvSpPr>
        <p:spPr>
          <a:xfrm>
            <a:off x="17495520" y="35595563"/>
            <a:ext cx="16215360" cy="2044700"/>
          </a:xfrm>
          <a:prstGeom prst="rect">
            <a:avLst/>
          </a:prstGeom>
          <a:noFill/>
          <a:ln>
            <a:noFill/>
          </a:ln>
        </p:spPr>
        <p:txBody>
          <a:bodyPr spcFirstLastPara="1" wrap="square" lIns="512050" tIns="256025" rIns="512050" bIns="2560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5"/>
          <p:cNvSpPr txBox="1">
            <a:spLocks noGrp="1"/>
          </p:cNvSpPr>
          <p:nvPr>
            <p:ph type="sldNum" idx="12"/>
          </p:nvPr>
        </p:nvSpPr>
        <p:spPr>
          <a:xfrm>
            <a:off x="36697920" y="35595563"/>
            <a:ext cx="11948160" cy="2044700"/>
          </a:xfrm>
          <a:prstGeom prst="rect">
            <a:avLst/>
          </a:prstGeom>
          <a:noFill/>
          <a:ln>
            <a:noFill/>
          </a:ln>
        </p:spPr>
        <p:txBody>
          <a:bodyPr spcFirstLastPara="1" wrap="square" lIns="512050" tIns="256025" rIns="512050" bIns="2560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6"/>
          <p:cNvSpPr txBox="1">
            <a:spLocks noGrp="1"/>
          </p:cNvSpPr>
          <p:nvPr>
            <p:ph type="title"/>
          </p:nvPr>
        </p:nvSpPr>
        <p:spPr>
          <a:xfrm>
            <a:off x="2560320" y="1537973"/>
            <a:ext cx="46085760" cy="6400800"/>
          </a:xfrm>
          <a:prstGeom prst="rect">
            <a:avLst/>
          </a:prstGeom>
          <a:noFill/>
          <a:ln>
            <a:noFill/>
          </a:ln>
        </p:spPr>
        <p:txBody>
          <a:bodyPr spcFirstLastPara="1" wrap="square" lIns="512050" tIns="256025" rIns="512050" bIns="256025"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6"/>
          <p:cNvSpPr txBox="1">
            <a:spLocks noGrp="1"/>
          </p:cNvSpPr>
          <p:nvPr>
            <p:ph type="dt" idx="10"/>
          </p:nvPr>
        </p:nvSpPr>
        <p:spPr>
          <a:xfrm>
            <a:off x="2560320" y="35595563"/>
            <a:ext cx="11948160" cy="2044700"/>
          </a:xfrm>
          <a:prstGeom prst="rect">
            <a:avLst/>
          </a:prstGeom>
          <a:noFill/>
          <a:ln>
            <a:noFill/>
          </a:ln>
        </p:spPr>
        <p:txBody>
          <a:bodyPr spcFirstLastPara="1" wrap="square" lIns="512050" tIns="256025" rIns="512050" bIns="25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6"/>
          <p:cNvSpPr txBox="1">
            <a:spLocks noGrp="1"/>
          </p:cNvSpPr>
          <p:nvPr>
            <p:ph type="ftr" idx="11"/>
          </p:nvPr>
        </p:nvSpPr>
        <p:spPr>
          <a:xfrm>
            <a:off x="17495520" y="35595563"/>
            <a:ext cx="16215360" cy="2044700"/>
          </a:xfrm>
          <a:prstGeom prst="rect">
            <a:avLst/>
          </a:prstGeom>
          <a:noFill/>
          <a:ln>
            <a:noFill/>
          </a:ln>
        </p:spPr>
        <p:txBody>
          <a:bodyPr spcFirstLastPara="1" wrap="square" lIns="512050" tIns="256025" rIns="512050" bIns="2560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6"/>
          <p:cNvSpPr txBox="1">
            <a:spLocks noGrp="1"/>
          </p:cNvSpPr>
          <p:nvPr>
            <p:ph type="sldNum" idx="12"/>
          </p:nvPr>
        </p:nvSpPr>
        <p:spPr>
          <a:xfrm>
            <a:off x="36697920" y="35595563"/>
            <a:ext cx="11948160" cy="2044700"/>
          </a:xfrm>
          <a:prstGeom prst="rect">
            <a:avLst/>
          </a:prstGeom>
          <a:noFill/>
          <a:ln>
            <a:noFill/>
          </a:ln>
        </p:spPr>
        <p:txBody>
          <a:bodyPr spcFirstLastPara="1" wrap="square" lIns="512050" tIns="256025" rIns="512050" bIns="2560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7"/>
          <p:cNvSpPr txBox="1">
            <a:spLocks noGrp="1"/>
          </p:cNvSpPr>
          <p:nvPr>
            <p:ph type="dt" idx="10"/>
          </p:nvPr>
        </p:nvSpPr>
        <p:spPr>
          <a:xfrm>
            <a:off x="2560320" y="35595563"/>
            <a:ext cx="11948160" cy="2044700"/>
          </a:xfrm>
          <a:prstGeom prst="rect">
            <a:avLst/>
          </a:prstGeom>
          <a:noFill/>
          <a:ln>
            <a:noFill/>
          </a:ln>
        </p:spPr>
        <p:txBody>
          <a:bodyPr spcFirstLastPara="1" wrap="square" lIns="512050" tIns="256025" rIns="512050" bIns="25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7"/>
          <p:cNvSpPr txBox="1">
            <a:spLocks noGrp="1"/>
          </p:cNvSpPr>
          <p:nvPr>
            <p:ph type="ftr" idx="11"/>
          </p:nvPr>
        </p:nvSpPr>
        <p:spPr>
          <a:xfrm>
            <a:off x="17495520" y="35595563"/>
            <a:ext cx="16215360" cy="2044700"/>
          </a:xfrm>
          <a:prstGeom prst="rect">
            <a:avLst/>
          </a:prstGeom>
          <a:noFill/>
          <a:ln>
            <a:noFill/>
          </a:ln>
        </p:spPr>
        <p:txBody>
          <a:bodyPr spcFirstLastPara="1" wrap="square" lIns="512050" tIns="256025" rIns="512050" bIns="2560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7"/>
          <p:cNvSpPr txBox="1">
            <a:spLocks noGrp="1"/>
          </p:cNvSpPr>
          <p:nvPr>
            <p:ph type="sldNum" idx="12"/>
          </p:nvPr>
        </p:nvSpPr>
        <p:spPr>
          <a:xfrm>
            <a:off x="36697920" y="35595563"/>
            <a:ext cx="11948160" cy="2044700"/>
          </a:xfrm>
          <a:prstGeom prst="rect">
            <a:avLst/>
          </a:prstGeom>
          <a:noFill/>
          <a:ln>
            <a:noFill/>
          </a:ln>
        </p:spPr>
        <p:txBody>
          <a:bodyPr spcFirstLastPara="1" wrap="square" lIns="512050" tIns="256025" rIns="512050" bIns="2560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8"/>
          <p:cNvSpPr txBox="1">
            <a:spLocks noGrp="1"/>
          </p:cNvSpPr>
          <p:nvPr>
            <p:ph type="title"/>
          </p:nvPr>
        </p:nvSpPr>
        <p:spPr>
          <a:xfrm>
            <a:off x="2560323" y="1529080"/>
            <a:ext cx="16846553" cy="6507480"/>
          </a:xfrm>
          <a:prstGeom prst="rect">
            <a:avLst/>
          </a:prstGeom>
          <a:noFill/>
          <a:ln>
            <a:noFill/>
          </a:ln>
        </p:spPr>
        <p:txBody>
          <a:bodyPr spcFirstLastPara="1" wrap="square" lIns="512050" tIns="256025" rIns="512050" bIns="256025" anchor="b" anchorCtr="0">
            <a:normAutofit/>
          </a:bodyPr>
          <a:lstStyle>
            <a:lvl1pPr lvl="0" algn="l">
              <a:spcBef>
                <a:spcPts val="0"/>
              </a:spcBef>
              <a:spcAft>
                <a:spcPts val="0"/>
              </a:spcAft>
              <a:buClr>
                <a:schemeClr val="dk1"/>
              </a:buClr>
              <a:buSzPts val="11200"/>
              <a:buFont typeface="Calibri"/>
              <a:buNone/>
              <a:defRPr sz="112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8"/>
          <p:cNvSpPr txBox="1">
            <a:spLocks noGrp="1"/>
          </p:cNvSpPr>
          <p:nvPr>
            <p:ph type="body" idx="1"/>
          </p:nvPr>
        </p:nvSpPr>
        <p:spPr>
          <a:xfrm>
            <a:off x="20020280" y="1529083"/>
            <a:ext cx="28625800" cy="32777433"/>
          </a:xfrm>
          <a:prstGeom prst="rect">
            <a:avLst/>
          </a:prstGeom>
          <a:noFill/>
          <a:ln>
            <a:noFill/>
          </a:ln>
        </p:spPr>
        <p:txBody>
          <a:bodyPr spcFirstLastPara="1" wrap="square" lIns="512050" tIns="256025" rIns="512050" bIns="256025" anchor="t" anchorCtr="0">
            <a:normAutofit/>
          </a:bodyPr>
          <a:lstStyle>
            <a:lvl1pPr marL="457200" lvl="0" indent="-1365250" algn="l">
              <a:spcBef>
                <a:spcPts val="3580"/>
              </a:spcBef>
              <a:spcAft>
                <a:spcPts val="0"/>
              </a:spcAft>
              <a:buClr>
                <a:schemeClr val="dk1"/>
              </a:buClr>
              <a:buSzPts val="17900"/>
              <a:buChar char="•"/>
              <a:defRPr sz="17900"/>
            </a:lvl1pPr>
            <a:lvl2pPr marL="914400" lvl="1" indent="-1225550" algn="l">
              <a:spcBef>
                <a:spcPts val="3140"/>
              </a:spcBef>
              <a:spcAft>
                <a:spcPts val="0"/>
              </a:spcAft>
              <a:buClr>
                <a:schemeClr val="dk1"/>
              </a:buClr>
              <a:buSzPts val="15700"/>
              <a:buChar char="–"/>
              <a:defRPr sz="15700"/>
            </a:lvl2pPr>
            <a:lvl3pPr marL="1371600" lvl="2" indent="-1079500" algn="l">
              <a:spcBef>
                <a:spcPts val="2680"/>
              </a:spcBef>
              <a:spcAft>
                <a:spcPts val="0"/>
              </a:spcAft>
              <a:buClr>
                <a:schemeClr val="dk1"/>
              </a:buClr>
              <a:buSzPts val="13400"/>
              <a:buChar char="•"/>
              <a:defRPr sz="13400"/>
            </a:lvl3pPr>
            <a:lvl4pPr marL="1828800" lvl="3" indent="-939800" algn="l">
              <a:spcBef>
                <a:spcPts val="2240"/>
              </a:spcBef>
              <a:spcAft>
                <a:spcPts val="0"/>
              </a:spcAft>
              <a:buClr>
                <a:schemeClr val="dk1"/>
              </a:buClr>
              <a:buSzPts val="11200"/>
              <a:buChar char="–"/>
              <a:defRPr sz="11200"/>
            </a:lvl4pPr>
            <a:lvl5pPr marL="2286000" lvl="4" indent="-939800" algn="l">
              <a:spcBef>
                <a:spcPts val="2240"/>
              </a:spcBef>
              <a:spcAft>
                <a:spcPts val="0"/>
              </a:spcAft>
              <a:buClr>
                <a:schemeClr val="dk1"/>
              </a:buClr>
              <a:buSzPts val="11200"/>
              <a:buChar char="»"/>
              <a:defRPr sz="11200"/>
            </a:lvl5pPr>
            <a:lvl6pPr marL="2743200" lvl="5" indent="-939800" algn="l">
              <a:spcBef>
                <a:spcPts val="2240"/>
              </a:spcBef>
              <a:spcAft>
                <a:spcPts val="0"/>
              </a:spcAft>
              <a:buClr>
                <a:schemeClr val="dk1"/>
              </a:buClr>
              <a:buSzPts val="11200"/>
              <a:buChar char="•"/>
              <a:defRPr sz="11200"/>
            </a:lvl6pPr>
            <a:lvl7pPr marL="3200400" lvl="6" indent="-939800" algn="l">
              <a:spcBef>
                <a:spcPts val="2240"/>
              </a:spcBef>
              <a:spcAft>
                <a:spcPts val="0"/>
              </a:spcAft>
              <a:buClr>
                <a:schemeClr val="dk1"/>
              </a:buClr>
              <a:buSzPts val="11200"/>
              <a:buChar char="•"/>
              <a:defRPr sz="11200"/>
            </a:lvl7pPr>
            <a:lvl8pPr marL="3657600" lvl="7" indent="-939800" algn="l">
              <a:spcBef>
                <a:spcPts val="2240"/>
              </a:spcBef>
              <a:spcAft>
                <a:spcPts val="0"/>
              </a:spcAft>
              <a:buClr>
                <a:schemeClr val="dk1"/>
              </a:buClr>
              <a:buSzPts val="11200"/>
              <a:buChar char="•"/>
              <a:defRPr sz="11200"/>
            </a:lvl8pPr>
            <a:lvl9pPr marL="4114800" lvl="8" indent="-939800" algn="l">
              <a:spcBef>
                <a:spcPts val="2240"/>
              </a:spcBef>
              <a:spcAft>
                <a:spcPts val="0"/>
              </a:spcAft>
              <a:buClr>
                <a:schemeClr val="dk1"/>
              </a:buClr>
              <a:buSzPts val="11200"/>
              <a:buChar char="•"/>
              <a:defRPr sz="11200"/>
            </a:lvl9pPr>
          </a:lstStyle>
          <a:p>
            <a:endParaRPr/>
          </a:p>
        </p:txBody>
      </p:sp>
      <p:sp>
        <p:nvSpPr>
          <p:cNvPr id="61" name="Google Shape;61;p18"/>
          <p:cNvSpPr txBox="1">
            <a:spLocks noGrp="1"/>
          </p:cNvSpPr>
          <p:nvPr>
            <p:ph type="body" idx="2"/>
          </p:nvPr>
        </p:nvSpPr>
        <p:spPr>
          <a:xfrm>
            <a:off x="2560323" y="8036563"/>
            <a:ext cx="16846553" cy="26269953"/>
          </a:xfrm>
          <a:prstGeom prst="rect">
            <a:avLst/>
          </a:prstGeom>
          <a:noFill/>
          <a:ln>
            <a:noFill/>
          </a:ln>
        </p:spPr>
        <p:txBody>
          <a:bodyPr spcFirstLastPara="1" wrap="square" lIns="512050" tIns="256025" rIns="512050" bIns="256025" anchor="t" anchorCtr="0">
            <a:normAutofit/>
          </a:bodyPr>
          <a:lstStyle>
            <a:lvl1pPr marL="457200" lvl="0" indent="-228600" algn="l">
              <a:spcBef>
                <a:spcPts val="1560"/>
              </a:spcBef>
              <a:spcAft>
                <a:spcPts val="0"/>
              </a:spcAft>
              <a:buClr>
                <a:schemeClr val="dk1"/>
              </a:buClr>
              <a:buSzPts val="7800"/>
              <a:buNone/>
              <a:defRPr sz="7800"/>
            </a:lvl1pPr>
            <a:lvl2pPr marL="914400" lvl="1" indent="-228600" algn="l">
              <a:spcBef>
                <a:spcPts val="1340"/>
              </a:spcBef>
              <a:spcAft>
                <a:spcPts val="0"/>
              </a:spcAft>
              <a:buClr>
                <a:schemeClr val="dk1"/>
              </a:buClr>
              <a:buSzPts val="6700"/>
              <a:buNone/>
              <a:defRPr sz="6700"/>
            </a:lvl2pPr>
            <a:lvl3pPr marL="1371600" lvl="2" indent="-228600" algn="l">
              <a:spcBef>
                <a:spcPts val="1120"/>
              </a:spcBef>
              <a:spcAft>
                <a:spcPts val="0"/>
              </a:spcAft>
              <a:buClr>
                <a:schemeClr val="dk1"/>
              </a:buClr>
              <a:buSzPts val="5600"/>
              <a:buNone/>
              <a:defRPr sz="5600"/>
            </a:lvl3pPr>
            <a:lvl4pPr marL="1828800" lvl="3" indent="-228600" algn="l">
              <a:spcBef>
                <a:spcPts val="1000"/>
              </a:spcBef>
              <a:spcAft>
                <a:spcPts val="0"/>
              </a:spcAft>
              <a:buClr>
                <a:schemeClr val="dk1"/>
              </a:buClr>
              <a:buSzPts val="5000"/>
              <a:buNone/>
              <a:defRPr sz="5000"/>
            </a:lvl4pPr>
            <a:lvl5pPr marL="2286000" lvl="4" indent="-228600" algn="l">
              <a:spcBef>
                <a:spcPts val="1000"/>
              </a:spcBef>
              <a:spcAft>
                <a:spcPts val="0"/>
              </a:spcAft>
              <a:buClr>
                <a:schemeClr val="dk1"/>
              </a:buClr>
              <a:buSzPts val="5000"/>
              <a:buNone/>
              <a:defRPr sz="5000"/>
            </a:lvl5pPr>
            <a:lvl6pPr marL="2743200" lvl="5" indent="-228600" algn="l">
              <a:spcBef>
                <a:spcPts val="1000"/>
              </a:spcBef>
              <a:spcAft>
                <a:spcPts val="0"/>
              </a:spcAft>
              <a:buClr>
                <a:schemeClr val="dk1"/>
              </a:buClr>
              <a:buSzPts val="5000"/>
              <a:buNone/>
              <a:defRPr sz="5000"/>
            </a:lvl6pPr>
            <a:lvl7pPr marL="3200400" lvl="6" indent="-228600" algn="l">
              <a:spcBef>
                <a:spcPts val="1000"/>
              </a:spcBef>
              <a:spcAft>
                <a:spcPts val="0"/>
              </a:spcAft>
              <a:buClr>
                <a:schemeClr val="dk1"/>
              </a:buClr>
              <a:buSzPts val="5000"/>
              <a:buNone/>
              <a:defRPr sz="5000"/>
            </a:lvl7pPr>
            <a:lvl8pPr marL="3657600" lvl="7" indent="-228600" algn="l">
              <a:spcBef>
                <a:spcPts val="1000"/>
              </a:spcBef>
              <a:spcAft>
                <a:spcPts val="0"/>
              </a:spcAft>
              <a:buClr>
                <a:schemeClr val="dk1"/>
              </a:buClr>
              <a:buSzPts val="5000"/>
              <a:buNone/>
              <a:defRPr sz="5000"/>
            </a:lvl8pPr>
            <a:lvl9pPr marL="4114800" lvl="8" indent="-228600" algn="l">
              <a:spcBef>
                <a:spcPts val="1000"/>
              </a:spcBef>
              <a:spcAft>
                <a:spcPts val="0"/>
              </a:spcAft>
              <a:buClr>
                <a:schemeClr val="dk1"/>
              </a:buClr>
              <a:buSzPts val="5000"/>
              <a:buNone/>
              <a:defRPr sz="5000"/>
            </a:lvl9pPr>
          </a:lstStyle>
          <a:p>
            <a:endParaRPr/>
          </a:p>
        </p:txBody>
      </p:sp>
      <p:sp>
        <p:nvSpPr>
          <p:cNvPr id="62" name="Google Shape;62;p18"/>
          <p:cNvSpPr txBox="1">
            <a:spLocks noGrp="1"/>
          </p:cNvSpPr>
          <p:nvPr>
            <p:ph type="dt" idx="10"/>
          </p:nvPr>
        </p:nvSpPr>
        <p:spPr>
          <a:xfrm>
            <a:off x="2560320" y="35595563"/>
            <a:ext cx="11948160" cy="2044700"/>
          </a:xfrm>
          <a:prstGeom prst="rect">
            <a:avLst/>
          </a:prstGeom>
          <a:noFill/>
          <a:ln>
            <a:noFill/>
          </a:ln>
        </p:spPr>
        <p:txBody>
          <a:bodyPr spcFirstLastPara="1" wrap="square" lIns="512050" tIns="256025" rIns="512050" bIns="25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8"/>
          <p:cNvSpPr txBox="1">
            <a:spLocks noGrp="1"/>
          </p:cNvSpPr>
          <p:nvPr>
            <p:ph type="ftr" idx="11"/>
          </p:nvPr>
        </p:nvSpPr>
        <p:spPr>
          <a:xfrm>
            <a:off x="17495520" y="35595563"/>
            <a:ext cx="16215360" cy="2044700"/>
          </a:xfrm>
          <a:prstGeom prst="rect">
            <a:avLst/>
          </a:prstGeom>
          <a:noFill/>
          <a:ln>
            <a:noFill/>
          </a:ln>
        </p:spPr>
        <p:txBody>
          <a:bodyPr spcFirstLastPara="1" wrap="square" lIns="512050" tIns="256025" rIns="512050" bIns="2560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8"/>
          <p:cNvSpPr txBox="1">
            <a:spLocks noGrp="1"/>
          </p:cNvSpPr>
          <p:nvPr>
            <p:ph type="sldNum" idx="12"/>
          </p:nvPr>
        </p:nvSpPr>
        <p:spPr>
          <a:xfrm>
            <a:off x="36697920" y="35595563"/>
            <a:ext cx="11948160" cy="2044700"/>
          </a:xfrm>
          <a:prstGeom prst="rect">
            <a:avLst/>
          </a:prstGeom>
          <a:noFill/>
          <a:ln>
            <a:noFill/>
          </a:ln>
        </p:spPr>
        <p:txBody>
          <a:bodyPr spcFirstLastPara="1" wrap="square" lIns="512050" tIns="256025" rIns="512050" bIns="2560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9"/>
          <p:cNvSpPr txBox="1">
            <a:spLocks noGrp="1"/>
          </p:cNvSpPr>
          <p:nvPr>
            <p:ph type="title"/>
          </p:nvPr>
        </p:nvSpPr>
        <p:spPr>
          <a:xfrm>
            <a:off x="10036813" y="26883360"/>
            <a:ext cx="30723840" cy="3173733"/>
          </a:xfrm>
          <a:prstGeom prst="rect">
            <a:avLst/>
          </a:prstGeom>
          <a:noFill/>
          <a:ln>
            <a:noFill/>
          </a:ln>
        </p:spPr>
        <p:txBody>
          <a:bodyPr spcFirstLastPara="1" wrap="square" lIns="512050" tIns="256025" rIns="512050" bIns="256025" anchor="b" anchorCtr="0">
            <a:normAutofit/>
          </a:bodyPr>
          <a:lstStyle>
            <a:lvl1pPr lvl="0" algn="l">
              <a:spcBef>
                <a:spcPts val="0"/>
              </a:spcBef>
              <a:spcAft>
                <a:spcPts val="0"/>
              </a:spcAft>
              <a:buClr>
                <a:schemeClr val="dk1"/>
              </a:buClr>
              <a:buSzPts val="11200"/>
              <a:buFont typeface="Calibri"/>
              <a:buNone/>
              <a:defRPr sz="112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9"/>
          <p:cNvSpPr>
            <a:spLocks noGrp="1"/>
          </p:cNvSpPr>
          <p:nvPr>
            <p:ph type="pic" idx="2"/>
          </p:nvPr>
        </p:nvSpPr>
        <p:spPr>
          <a:xfrm>
            <a:off x="10036813" y="3431540"/>
            <a:ext cx="30723840" cy="23042880"/>
          </a:xfrm>
          <a:prstGeom prst="rect">
            <a:avLst/>
          </a:prstGeom>
          <a:noFill/>
          <a:ln>
            <a:noFill/>
          </a:ln>
        </p:spPr>
      </p:sp>
      <p:sp>
        <p:nvSpPr>
          <p:cNvPr id="68" name="Google Shape;68;p19"/>
          <p:cNvSpPr txBox="1">
            <a:spLocks noGrp="1"/>
          </p:cNvSpPr>
          <p:nvPr>
            <p:ph type="body" idx="1"/>
          </p:nvPr>
        </p:nvSpPr>
        <p:spPr>
          <a:xfrm>
            <a:off x="10036813" y="30057093"/>
            <a:ext cx="30723840" cy="4507227"/>
          </a:xfrm>
          <a:prstGeom prst="rect">
            <a:avLst/>
          </a:prstGeom>
          <a:noFill/>
          <a:ln>
            <a:noFill/>
          </a:ln>
        </p:spPr>
        <p:txBody>
          <a:bodyPr spcFirstLastPara="1" wrap="square" lIns="512050" tIns="256025" rIns="512050" bIns="256025" anchor="t" anchorCtr="0">
            <a:normAutofit/>
          </a:bodyPr>
          <a:lstStyle>
            <a:lvl1pPr marL="457200" lvl="0" indent="-228600" algn="l">
              <a:spcBef>
                <a:spcPts val="1560"/>
              </a:spcBef>
              <a:spcAft>
                <a:spcPts val="0"/>
              </a:spcAft>
              <a:buClr>
                <a:schemeClr val="dk1"/>
              </a:buClr>
              <a:buSzPts val="7800"/>
              <a:buNone/>
              <a:defRPr sz="7800"/>
            </a:lvl1pPr>
            <a:lvl2pPr marL="914400" lvl="1" indent="-228600" algn="l">
              <a:spcBef>
                <a:spcPts val="1340"/>
              </a:spcBef>
              <a:spcAft>
                <a:spcPts val="0"/>
              </a:spcAft>
              <a:buClr>
                <a:schemeClr val="dk1"/>
              </a:buClr>
              <a:buSzPts val="6700"/>
              <a:buNone/>
              <a:defRPr sz="6700"/>
            </a:lvl2pPr>
            <a:lvl3pPr marL="1371600" lvl="2" indent="-228600" algn="l">
              <a:spcBef>
                <a:spcPts val="1120"/>
              </a:spcBef>
              <a:spcAft>
                <a:spcPts val="0"/>
              </a:spcAft>
              <a:buClr>
                <a:schemeClr val="dk1"/>
              </a:buClr>
              <a:buSzPts val="5600"/>
              <a:buNone/>
              <a:defRPr sz="5600"/>
            </a:lvl3pPr>
            <a:lvl4pPr marL="1828800" lvl="3" indent="-228600" algn="l">
              <a:spcBef>
                <a:spcPts val="1000"/>
              </a:spcBef>
              <a:spcAft>
                <a:spcPts val="0"/>
              </a:spcAft>
              <a:buClr>
                <a:schemeClr val="dk1"/>
              </a:buClr>
              <a:buSzPts val="5000"/>
              <a:buNone/>
              <a:defRPr sz="5000"/>
            </a:lvl4pPr>
            <a:lvl5pPr marL="2286000" lvl="4" indent="-228600" algn="l">
              <a:spcBef>
                <a:spcPts val="1000"/>
              </a:spcBef>
              <a:spcAft>
                <a:spcPts val="0"/>
              </a:spcAft>
              <a:buClr>
                <a:schemeClr val="dk1"/>
              </a:buClr>
              <a:buSzPts val="5000"/>
              <a:buNone/>
              <a:defRPr sz="5000"/>
            </a:lvl5pPr>
            <a:lvl6pPr marL="2743200" lvl="5" indent="-228600" algn="l">
              <a:spcBef>
                <a:spcPts val="1000"/>
              </a:spcBef>
              <a:spcAft>
                <a:spcPts val="0"/>
              </a:spcAft>
              <a:buClr>
                <a:schemeClr val="dk1"/>
              </a:buClr>
              <a:buSzPts val="5000"/>
              <a:buNone/>
              <a:defRPr sz="5000"/>
            </a:lvl6pPr>
            <a:lvl7pPr marL="3200400" lvl="6" indent="-228600" algn="l">
              <a:spcBef>
                <a:spcPts val="1000"/>
              </a:spcBef>
              <a:spcAft>
                <a:spcPts val="0"/>
              </a:spcAft>
              <a:buClr>
                <a:schemeClr val="dk1"/>
              </a:buClr>
              <a:buSzPts val="5000"/>
              <a:buNone/>
              <a:defRPr sz="5000"/>
            </a:lvl7pPr>
            <a:lvl8pPr marL="3657600" lvl="7" indent="-228600" algn="l">
              <a:spcBef>
                <a:spcPts val="1000"/>
              </a:spcBef>
              <a:spcAft>
                <a:spcPts val="0"/>
              </a:spcAft>
              <a:buClr>
                <a:schemeClr val="dk1"/>
              </a:buClr>
              <a:buSzPts val="5000"/>
              <a:buNone/>
              <a:defRPr sz="5000"/>
            </a:lvl8pPr>
            <a:lvl9pPr marL="4114800" lvl="8" indent="-228600" algn="l">
              <a:spcBef>
                <a:spcPts val="1000"/>
              </a:spcBef>
              <a:spcAft>
                <a:spcPts val="0"/>
              </a:spcAft>
              <a:buClr>
                <a:schemeClr val="dk1"/>
              </a:buClr>
              <a:buSzPts val="5000"/>
              <a:buNone/>
              <a:defRPr sz="5000"/>
            </a:lvl9pPr>
          </a:lstStyle>
          <a:p>
            <a:endParaRPr/>
          </a:p>
        </p:txBody>
      </p:sp>
      <p:sp>
        <p:nvSpPr>
          <p:cNvPr id="69" name="Google Shape;69;p19"/>
          <p:cNvSpPr txBox="1">
            <a:spLocks noGrp="1"/>
          </p:cNvSpPr>
          <p:nvPr>
            <p:ph type="dt" idx="10"/>
          </p:nvPr>
        </p:nvSpPr>
        <p:spPr>
          <a:xfrm>
            <a:off x="2560320" y="35595563"/>
            <a:ext cx="11948160" cy="2044700"/>
          </a:xfrm>
          <a:prstGeom prst="rect">
            <a:avLst/>
          </a:prstGeom>
          <a:noFill/>
          <a:ln>
            <a:noFill/>
          </a:ln>
        </p:spPr>
        <p:txBody>
          <a:bodyPr spcFirstLastPara="1" wrap="square" lIns="512050" tIns="256025" rIns="512050" bIns="25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9"/>
          <p:cNvSpPr txBox="1">
            <a:spLocks noGrp="1"/>
          </p:cNvSpPr>
          <p:nvPr>
            <p:ph type="ftr" idx="11"/>
          </p:nvPr>
        </p:nvSpPr>
        <p:spPr>
          <a:xfrm>
            <a:off x="17495520" y="35595563"/>
            <a:ext cx="16215360" cy="2044700"/>
          </a:xfrm>
          <a:prstGeom prst="rect">
            <a:avLst/>
          </a:prstGeom>
          <a:noFill/>
          <a:ln>
            <a:noFill/>
          </a:ln>
        </p:spPr>
        <p:txBody>
          <a:bodyPr spcFirstLastPara="1" wrap="square" lIns="512050" tIns="256025" rIns="512050" bIns="2560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9"/>
          <p:cNvSpPr txBox="1">
            <a:spLocks noGrp="1"/>
          </p:cNvSpPr>
          <p:nvPr>
            <p:ph type="sldNum" idx="12"/>
          </p:nvPr>
        </p:nvSpPr>
        <p:spPr>
          <a:xfrm>
            <a:off x="36697920" y="35595563"/>
            <a:ext cx="11948160" cy="2044700"/>
          </a:xfrm>
          <a:prstGeom prst="rect">
            <a:avLst/>
          </a:prstGeom>
          <a:noFill/>
          <a:ln>
            <a:noFill/>
          </a:ln>
        </p:spPr>
        <p:txBody>
          <a:bodyPr spcFirstLastPara="1" wrap="square" lIns="512050" tIns="256025" rIns="512050" bIns="2560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8"/>
          <p:cNvSpPr txBox="1">
            <a:spLocks noGrp="1"/>
          </p:cNvSpPr>
          <p:nvPr>
            <p:ph type="title"/>
          </p:nvPr>
        </p:nvSpPr>
        <p:spPr>
          <a:xfrm>
            <a:off x="2560320" y="1537973"/>
            <a:ext cx="46085760" cy="6400800"/>
          </a:xfrm>
          <a:prstGeom prst="rect">
            <a:avLst/>
          </a:prstGeom>
          <a:noFill/>
          <a:ln>
            <a:noFill/>
          </a:ln>
        </p:spPr>
        <p:txBody>
          <a:bodyPr spcFirstLastPara="1" wrap="square" lIns="512050" tIns="256025" rIns="512050" bIns="256025" anchor="ctr" anchorCtr="0">
            <a:normAutofit/>
          </a:bodyPr>
          <a:lstStyle>
            <a:lvl1pPr marR="0" lvl="0" algn="ctr" rtl="0">
              <a:spcBef>
                <a:spcPts val="0"/>
              </a:spcBef>
              <a:spcAft>
                <a:spcPts val="0"/>
              </a:spcAft>
              <a:buClr>
                <a:schemeClr val="dk1"/>
              </a:buClr>
              <a:buSzPts val="24600"/>
              <a:buFont typeface="Calibri"/>
              <a:buNone/>
              <a:defRPr sz="246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8"/>
          <p:cNvSpPr txBox="1">
            <a:spLocks noGrp="1"/>
          </p:cNvSpPr>
          <p:nvPr>
            <p:ph type="body" idx="1"/>
          </p:nvPr>
        </p:nvSpPr>
        <p:spPr>
          <a:xfrm>
            <a:off x="2560320" y="8961123"/>
            <a:ext cx="46085760" cy="25345393"/>
          </a:xfrm>
          <a:prstGeom prst="rect">
            <a:avLst/>
          </a:prstGeom>
          <a:noFill/>
          <a:ln>
            <a:noFill/>
          </a:ln>
        </p:spPr>
        <p:txBody>
          <a:bodyPr spcFirstLastPara="1" wrap="square" lIns="512050" tIns="256025" rIns="512050" bIns="256025" anchor="t" anchorCtr="0">
            <a:normAutofit/>
          </a:bodyPr>
          <a:lstStyle>
            <a:lvl1pPr marL="457200" marR="0" lvl="0" indent="-1365250" algn="l" rtl="0">
              <a:spcBef>
                <a:spcPts val="3580"/>
              </a:spcBef>
              <a:spcAft>
                <a:spcPts val="0"/>
              </a:spcAft>
              <a:buClr>
                <a:schemeClr val="dk1"/>
              </a:buClr>
              <a:buSzPts val="17900"/>
              <a:buFont typeface="Arial"/>
              <a:buChar char="•"/>
              <a:defRPr sz="17900" b="0" i="0" u="none" strike="noStrike" cap="none">
                <a:solidFill>
                  <a:schemeClr val="dk1"/>
                </a:solidFill>
                <a:latin typeface="Calibri"/>
                <a:ea typeface="Calibri"/>
                <a:cs typeface="Calibri"/>
                <a:sym typeface="Calibri"/>
              </a:defRPr>
            </a:lvl1pPr>
            <a:lvl2pPr marL="914400" marR="0" lvl="1" indent="-1225550" algn="l" rtl="0">
              <a:spcBef>
                <a:spcPts val="3140"/>
              </a:spcBef>
              <a:spcAft>
                <a:spcPts val="0"/>
              </a:spcAft>
              <a:buClr>
                <a:schemeClr val="dk1"/>
              </a:buClr>
              <a:buSzPts val="15700"/>
              <a:buFont typeface="Arial"/>
              <a:buChar char="–"/>
              <a:defRPr sz="15700" b="0" i="0" u="none" strike="noStrike" cap="none">
                <a:solidFill>
                  <a:schemeClr val="dk1"/>
                </a:solidFill>
                <a:latin typeface="Calibri"/>
                <a:ea typeface="Calibri"/>
                <a:cs typeface="Calibri"/>
                <a:sym typeface="Calibri"/>
              </a:defRPr>
            </a:lvl2pPr>
            <a:lvl3pPr marL="1371600" marR="0" lvl="2" indent="-1079500" algn="l" rtl="0">
              <a:spcBef>
                <a:spcPts val="2680"/>
              </a:spcBef>
              <a:spcAft>
                <a:spcPts val="0"/>
              </a:spcAft>
              <a:buClr>
                <a:schemeClr val="dk1"/>
              </a:buClr>
              <a:buSzPts val="13400"/>
              <a:buFont typeface="Arial"/>
              <a:buChar char="•"/>
              <a:defRPr sz="13400" b="0" i="0" u="none" strike="noStrike" cap="none">
                <a:solidFill>
                  <a:schemeClr val="dk1"/>
                </a:solidFill>
                <a:latin typeface="Calibri"/>
                <a:ea typeface="Calibri"/>
                <a:cs typeface="Calibri"/>
                <a:sym typeface="Calibri"/>
              </a:defRPr>
            </a:lvl3pPr>
            <a:lvl4pPr marL="1828800" marR="0" lvl="3" indent="-939800" algn="l" rtl="0">
              <a:spcBef>
                <a:spcPts val="2240"/>
              </a:spcBef>
              <a:spcAft>
                <a:spcPts val="0"/>
              </a:spcAft>
              <a:buClr>
                <a:schemeClr val="dk1"/>
              </a:buClr>
              <a:buSzPts val="11200"/>
              <a:buFont typeface="Arial"/>
              <a:buChar char="–"/>
              <a:defRPr sz="11200" b="0" i="0" u="none" strike="noStrike" cap="none">
                <a:solidFill>
                  <a:schemeClr val="dk1"/>
                </a:solidFill>
                <a:latin typeface="Calibri"/>
                <a:ea typeface="Calibri"/>
                <a:cs typeface="Calibri"/>
                <a:sym typeface="Calibri"/>
              </a:defRPr>
            </a:lvl4pPr>
            <a:lvl5pPr marL="2286000" marR="0" lvl="4" indent="-939800" algn="l" rtl="0">
              <a:spcBef>
                <a:spcPts val="2240"/>
              </a:spcBef>
              <a:spcAft>
                <a:spcPts val="0"/>
              </a:spcAft>
              <a:buClr>
                <a:schemeClr val="dk1"/>
              </a:buClr>
              <a:buSzPts val="11200"/>
              <a:buFont typeface="Arial"/>
              <a:buChar char="»"/>
              <a:defRPr sz="11200" b="0" i="0" u="none" strike="noStrike" cap="none">
                <a:solidFill>
                  <a:schemeClr val="dk1"/>
                </a:solidFill>
                <a:latin typeface="Calibri"/>
                <a:ea typeface="Calibri"/>
                <a:cs typeface="Calibri"/>
                <a:sym typeface="Calibri"/>
              </a:defRPr>
            </a:lvl5pPr>
            <a:lvl6pPr marL="2743200" marR="0" lvl="5" indent="-939800" algn="l" rtl="0">
              <a:spcBef>
                <a:spcPts val="2240"/>
              </a:spcBef>
              <a:spcAft>
                <a:spcPts val="0"/>
              </a:spcAft>
              <a:buClr>
                <a:schemeClr val="dk1"/>
              </a:buClr>
              <a:buSzPts val="11200"/>
              <a:buFont typeface="Arial"/>
              <a:buChar char="•"/>
              <a:defRPr sz="11200" b="0" i="0" u="none" strike="noStrike" cap="none">
                <a:solidFill>
                  <a:schemeClr val="dk1"/>
                </a:solidFill>
                <a:latin typeface="Calibri"/>
                <a:ea typeface="Calibri"/>
                <a:cs typeface="Calibri"/>
                <a:sym typeface="Calibri"/>
              </a:defRPr>
            </a:lvl6pPr>
            <a:lvl7pPr marL="3200400" marR="0" lvl="6" indent="-939800" algn="l" rtl="0">
              <a:spcBef>
                <a:spcPts val="2240"/>
              </a:spcBef>
              <a:spcAft>
                <a:spcPts val="0"/>
              </a:spcAft>
              <a:buClr>
                <a:schemeClr val="dk1"/>
              </a:buClr>
              <a:buSzPts val="11200"/>
              <a:buFont typeface="Arial"/>
              <a:buChar char="•"/>
              <a:defRPr sz="11200" b="0" i="0" u="none" strike="noStrike" cap="none">
                <a:solidFill>
                  <a:schemeClr val="dk1"/>
                </a:solidFill>
                <a:latin typeface="Calibri"/>
                <a:ea typeface="Calibri"/>
                <a:cs typeface="Calibri"/>
                <a:sym typeface="Calibri"/>
              </a:defRPr>
            </a:lvl7pPr>
            <a:lvl8pPr marL="3657600" marR="0" lvl="7" indent="-939800" algn="l" rtl="0">
              <a:spcBef>
                <a:spcPts val="2240"/>
              </a:spcBef>
              <a:spcAft>
                <a:spcPts val="0"/>
              </a:spcAft>
              <a:buClr>
                <a:schemeClr val="dk1"/>
              </a:buClr>
              <a:buSzPts val="11200"/>
              <a:buFont typeface="Arial"/>
              <a:buChar char="•"/>
              <a:defRPr sz="11200" b="0" i="0" u="none" strike="noStrike" cap="none">
                <a:solidFill>
                  <a:schemeClr val="dk1"/>
                </a:solidFill>
                <a:latin typeface="Calibri"/>
                <a:ea typeface="Calibri"/>
                <a:cs typeface="Calibri"/>
                <a:sym typeface="Calibri"/>
              </a:defRPr>
            </a:lvl8pPr>
            <a:lvl9pPr marL="4114800" marR="0" lvl="8" indent="-939800" algn="l" rtl="0">
              <a:spcBef>
                <a:spcPts val="2240"/>
              </a:spcBef>
              <a:spcAft>
                <a:spcPts val="0"/>
              </a:spcAft>
              <a:buClr>
                <a:schemeClr val="dk1"/>
              </a:buClr>
              <a:buSzPts val="11200"/>
              <a:buFont typeface="Arial"/>
              <a:buChar char="•"/>
              <a:defRPr sz="11200" b="0" i="0" u="none" strike="noStrike" cap="none">
                <a:solidFill>
                  <a:schemeClr val="dk1"/>
                </a:solidFill>
                <a:latin typeface="Calibri"/>
                <a:ea typeface="Calibri"/>
                <a:cs typeface="Calibri"/>
                <a:sym typeface="Calibri"/>
              </a:defRPr>
            </a:lvl9pPr>
          </a:lstStyle>
          <a:p>
            <a:endParaRPr/>
          </a:p>
        </p:txBody>
      </p:sp>
      <p:sp>
        <p:nvSpPr>
          <p:cNvPr id="12" name="Google Shape;12;p8"/>
          <p:cNvSpPr txBox="1">
            <a:spLocks noGrp="1"/>
          </p:cNvSpPr>
          <p:nvPr>
            <p:ph type="dt" idx="10"/>
          </p:nvPr>
        </p:nvSpPr>
        <p:spPr>
          <a:xfrm>
            <a:off x="2560320" y="35595563"/>
            <a:ext cx="11948160" cy="2044700"/>
          </a:xfrm>
          <a:prstGeom prst="rect">
            <a:avLst/>
          </a:prstGeom>
          <a:noFill/>
          <a:ln>
            <a:noFill/>
          </a:ln>
        </p:spPr>
        <p:txBody>
          <a:bodyPr spcFirstLastPara="1" wrap="square" lIns="512050" tIns="256025" rIns="512050" bIns="256025" anchor="ctr" anchorCtr="0">
            <a:noAutofit/>
          </a:bodyPr>
          <a:lstStyle>
            <a:lvl1pPr marR="0" lvl="0" algn="l" rtl="0">
              <a:spcBef>
                <a:spcPts val="0"/>
              </a:spcBef>
              <a:spcAft>
                <a:spcPts val="0"/>
              </a:spcAft>
              <a:buSzPts val="1400"/>
              <a:buNone/>
              <a:defRPr sz="67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0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0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0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0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0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0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0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0100" b="0" i="0" u="none" strike="noStrike" cap="none">
                <a:solidFill>
                  <a:schemeClr val="dk1"/>
                </a:solidFill>
                <a:latin typeface="Calibri"/>
                <a:ea typeface="Calibri"/>
                <a:cs typeface="Calibri"/>
                <a:sym typeface="Calibri"/>
              </a:defRPr>
            </a:lvl9pPr>
          </a:lstStyle>
          <a:p>
            <a:endParaRPr/>
          </a:p>
        </p:txBody>
      </p:sp>
      <p:sp>
        <p:nvSpPr>
          <p:cNvPr id="13" name="Google Shape;13;p8"/>
          <p:cNvSpPr txBox="1">
            <a:spLocks noGrp="1"/>
          </p:cNvSpPr>
          <p:nvPr>
            <p:ph type="ftr" idx="11"/>
          </p:nvPr>
        </p:nvSpPr>
        <p:spPr>
          <a:xfrm>
            <a:off x="17495520" y="35595563"/>
            <a:ext cx="16215360" cy="2044700"/>
          </a:xfrm>
          <a:prstGeom prst="rect">
            <a:avLst/>
          </a:prstGeom>
          <a:noFill/>
          <a:ln>
            <a:noFill/>
          </a:ln>
        </p:spPr>
        <p:txBody>
          <a:bodyPr spcFirstLastPara="1" wrap="square" lIns="512050" tIns="256025" rIns="512050" bIns="256025" anchor="ctr" anchorCtr="0">
            <a:noAutofit/>
          </a:bodyPr>
          <a:lstStyle>
            <a:lvl1pPr marR="0" lvl="0" algn="ctr" rtl="0">
              <a:spcBef>
                <a:spcPts val="0"/>
              </a:spcBef>
              <a:spcAft>
                <a:spcPts val="0"/>
              </a:spcAft>
              <a:buSzPts val="1400"/>
              <a:buNone/>
              <a:defRPr sz="67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0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0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0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0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0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0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0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0100" b="0" i="0" u="none" strike="noStrike" cap="none">
                <a:solidFill>
                  <a:schemeClr val="dk1"/>
                </a:solidFill>
                <a:latin typeface="Calibri"/>
                <a:ea typeface="Calibri"/>
                <a:cs typeface="Calibri"/>
                <a:sym typeface="Calibri"/>
              </a:defRPr>
            </a:lvl9pPr>
          </a:lstStyle>
          <a:p>
            <a:endParaRPr/>
          </a:p>
        </p:txBody>
      </p:sp>
      <p:sp>
        <p:nvSpPr>
          <p:cNvPr id="14" name="Google Shape;14;p8"/>
          <p:cNvSpPr txBox="1">
            <a:spLocks noGrp="1"/>
          </p:cNvSpPr>
          <p:nvPr>
            <p:ph type="sldNum" idx="12"/>
          </p:nvPr>
        </p:nvSpPr>
        <p:spPr>
          <a:xfrm>
            <a:off x="36697920" y="35595563"/>
            <a:ext cx="11948160" cy="2044700"/>
          </a:xfrm>
          <a:prstGeom prst="rect">
            <a:avLst/>
          </a:prstGeom>
          <a:noFill/>
          <a:ln>
            <a:noFill/>
          </a:ln>
        </p:spPr>
        <p:txBody>
          <a:bodyPr spcFirstLastPara="1" wrap="square" lIns="512050" tIns="256025" rIns="512050" bIns="256025" anchor="ctr" anchorCtr="0">
            <a:noAutofit/>
          </a:bodyPr>
          <a:lstStyle>
            <a:lvl1pPr marL="0" marR="0" lvl="0" indent="0" algn="r" rtl="0">
              <a:spcBef>
                <a:spcPts val="0"/>
              </a:spcBef>
              <a:buNone/>
              <a:defRPr sz="6700" b="0" i="0" u="none" strike="noStrike" cap="none">
                <a:solidFill>
                  <a:srgbClr val="888888"/>
                </a:solidFill>
                <a:latin typeface="Calibri"/>
                <a:ea typeface="Calibri"/>
                <a:cs typeface="Calibri"/>
                <a:sym typeface="Calibri"/>
              </a:defRPr>
            </a:lvl1pPr>
            <a:lvl2pPr marL="0" marR="0" lvl="1" indent="0" algn="r" rtl="0">
              <a:spcBef>
                <a:spcPts val="0"/>
              </a:spcBef>
              <a:buNone/>
              <a:defRPr sz="6700" b="0" i="0" u="none" strike="noStrike" cap="none">
                <a:solidFill>
                  <a:srgbClr val="888888"/>
                </a:solidFill>
                <a:latin typeface="Calibri"/>
                <a:ea typeface="Calibri"/>
                <a:cs typeface="Calibri"/>
                <a:sym typeface="Calibri"/>
              </a:defRPr>
            </a:lvl2pPr>
            <a:lvl3pPr marL="0" marR="0" lvl="2" indent="0" algn="r" rtl="0">
              <a:spcBef>
                <a:spcPts val="0"/>
              </a:spcBef>
              <a:buNone/>
              <a:defRPr sz="6700" b="0" i="0" u="none" strike="noStrike" cap="none">
                <a:solidFill>
                  <a:srgbClr val="888888"/>
                </a:solidFill>
                <a:latin typeface="Calibri"/>
                <a:ea typeface="Calibri"/>
                <a:cs typeface="Calibri"/>
                <a:sym typeface="Calibri"/>
              </a:defRPr>
            </a:lvl3pPr>
            <a:lvl4pPr marL="0" marR="0" lvl="3" indent="0" algn="r" rtl="0">
              <a:spcBef>
                <a:spcPts val="0"/>
              </a:spcBef>
              <a:buNone/>
              <a:defRPr sz="6700" b="0" i="0" u="none" strike="noStrike" cap="none">
                <a:solidFill>
                  <a:srgbClr val="888888"/>
                </a:solidFill>
                <a:latin typeface="Calibri"/>
                <a:ea typeface="Calibri"/>
                <a:cs typeface="Calibri"/>
                <a:sym typeface="Calibri"/>
              </a:defRPr>
            </a:lvl4pPr>
            <a:lvl5pPr marL="0" marR="0" lvl="4" indent="0" algn="r" rtl="0">
              <a:spcBef>
                <a:spcPts val="0"/>
              </a:spcBef>
              <a:buNone/>
              <a:defRPr sz="6700" b="0" i="0" u="none" strike="noStrike" cap="none">
                <a:solidFill>
                  <a:srgbClr val="888888"/>
                </a:solidFill>
                <a:latin typeface="Calibri"/>
                <a:ea typeface="Calibri"/>
                <a:cs typeface="Calibri"/>
                <a:sym typeface="Calibri"/>
              </a:defRPr>
            </a:lvl5pPr>
            <a:lvl6pPr marL="0" marR="0" lvl="5" indent="0" algn="r" rtl="0">
              <a:spcBef>
                <a:spcPts val="0"/>
              </a:spcBef>
              <a:buNone/>
              <a:defRPr sz="6700" b="0" i="0" u="none" strike="noStrike" cap="none">
                <a:solidFill>
                  <a:srgbClr val="888888"/>
                </a:solidFill>
                <a:latin typeface="Calibri"/>
                <a:ea typeface="Calibri"/>
                <a:cs typeface="Calibri"/>
                <a:sym typeface="Calibri"/>
              </a:defRPr>
            </a:lvl6pPr>
            <a:lvl7pPr marL="0" marR="0" lvl="6" indent="0" algn="r" rtl="0">
              <a:spcBef>
                <a:spcPts val="0"/>
              </a:spcBef>
              <a:buNone/>
              <a:defRPr sz="6700" b="0" i="0" u="none" strike="noStrike" cap="none">
                <a:solidFill>
                  <a:srgbClr val="888888"/>
                </a:solidFill>
                <a:latin typeface="Calibri"/>
                <a:ea typeface="Calibri"/>
                <a:cs typeface="Calibri"/>
                <a:sym typeface="Calibri"/>
              </a:defRPr>
            </a:lvl7pPr>
            <a:lvl8pPr marL="0" marR="0" lvl="7" indent="0" algn="r" rtl="0">
              <a:spcBef>
                <a:spcPts val="0"/>
              </a:spcBef>
              <a:buNone/>
              <a:defRPr sz="6700" b="0" i="0" u="none" strike="noStrike" cap="none">
                <a:solidFill>
                  <a:srgbClr val="888888"/>
                </a:solidFill>
                <a:latin typeface="Calibri"/>
                <a:ea typeface="Calibri"/>
                <a:cs typeface="Calibri"/>
                <a:sym typeface="Calibri"/>
              </a:defRPr>
            </a:lvl8pPr>
            <a:lvl9pPr marL="0" marR="0" lvl="8" indent="0" algn="r" rtl="0">
              <a:spcBef>
                <a:spcPts val="0"/>
              </a:spcBef>
              <a:buNone/>
              <a:defRPr sz="67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alpha val="90980"/>
          </a:schemeClr>
        </a:solidFill>
        <a:effectLst/>
      </p:bgPr>
    </p:bg>
    <p:spTree>
      <p:nvGrpSpPr>
        <p:cNvPr id="1" name="Shape 165"/>
        <p:cNvGrpSpPr/>
        <p:nvPr/>
      </p:nvGrpSpPr>
      <p:grpSpPr>
        <a:xfrm>
          <a:off x="0" y="0"/>
          <a:ext cx="0" cy="0"/>
          <a:chOff x="0" y="0"/>
          <a:chExt cx="0" cy="0"/>
        </a:xfrm>
      </p:grpSpPr>
      <p:sp>
        <p:nvSpPr>
          <p:cNvPr id="166" name="Google Shape;166;p1"/>
          <p:cNvSpPr/>
          <p:nvPr/>
        </p:nvSpPr>
        <p:spPr>
          <a:xfrm>
            <a:off x="39094914" y="7672733"/>
            <a:ext cx="12098700" cy="30414300"/>
          </a:xfrm>
          <a:prstGeom prst="rect">
            <a:avLst/>
          </a:prstGeom>
          <a:solidFill>
            <a:srgbClr val="B3B3B3"/>
          </a:solidFill>
          <a:ln w="9525" cap="flat" cmpd="sng">
            <a:solidFill>
              <a:srgbClr val="A5A5A5"/>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0100" b="0" i="0" u="none" strike="noStrike" cap="none">
              <a:solidFill>
                <a:schemeClr val="lt1"/>
              </a:solidFill>
              <a:latin typeface="Calibri"/>
              <a:ea typeface="Calibri"/>
              <a:cs typeface="Calibri"/>
              <a:sym typeface="Calibri"/>
            </a:endParaRPr>
          </a:p>
        </p:txBody>
      </p:sp>
      <p:sp>
        <p:nvSpPr>
          <p:cNvPr id="167" name="Google Shape;167;p1"/>
          <p:cNvSpPr/>
          <p:nvPr/>
        </p:nvSpPr>
        <p:spPr>
          <a:xfrm>
            <a:off x="0" y="-21216"/>
            <a:ext cx="51206400" cy="6508839"/>
          </a:xfrm>
          <a:prstGeom prst="rect">
            <a:avLst/>
          </a:prstGeom>
          <a:solidFill>
            <a:schemeClr val="dk1"/>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0100" b="0" i="0" u="none" strike="noStrike" cap="none">
              <a:solidFill>
                <a:schemeClr val="lt1"/>
              </a:solidFill>
              <a:latin typeface="Calibri"/>
              <a:ea typeface="Calibri"/>
              <a:cs typeface="Calibri"/>
              <a:sym typeface="Calibri"/>
            </a:endParaRPr>
          </a:p>
        </p:txBody>
      </p:sp>
      <p:sp>
        <p:nvSpPr>
          <p:cNvPr id="168" name="Google Shape;168;p1"/>
          <p:cNvSpPr/>
          <p:nvPr/>
        </p:nvSpPr>
        <p:spPr>
          <a:xfrm>
            <a:off x="0" y="5151469"/>
            <a:ext cx="51206400" cy="2024610"/>
          </a:xfrm>
          <a:prstGeom prst="rect">
            <a:avLst/>
          </a:prstGeom>
          <a:solidFill>
            <a:srgbClr val="DB5D20"/>
          </a:solidFill>
          <a:ln w="9525" cap="flat" cmpd="sng">
            <a:solidFill>
              <a:srgbClr val="DB5D2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0100" b="0" i="0" u="none" strike="noStrike" cap="none">
              <a:solidFill>
                <a:schemeClr val="lt1"/>
              </a:solidFill>
              <a:latin typeface="Calibri"/>
              <a:ea typeface="Calibri"/>
              <a:cs typeface="Calibri"/>
              <a:sym typeface="Calibri"/>
            </a:endParaRPr>
          </a:p>
        </p:txBody>
      </p:sp>
      <p:sp>
        <p:nvSpPr>
          <p:cNvPr id="169" name="Google Shape;169;p1"/>
          <p:cNvSpPr/>
          <p:nvPr/>
        </p:nvSpPr>
        <p:spPr>
          <a:xfrm>
            <a:off x="-1" y="37663956"/>
            <a:ext cx="51332085" cy="740844"/>
          </a:xfrm>
          <a:prstGeom prst="rect">
            <a:avLst/>
          </a:prstGeom>
          <a:solidFill>
            <a:srgbClr val="DB5D20"/>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0100" b="0" i="0" u="none" strike="noStrike" cap="none">
              <a:solidFill>
                <a:schemeClr val="lt1"/>
              </a:solidFill>
              <a:latin typeface="Calibri"/>
              <a:ea typeface="Calibri"/>
              <a:cs typeface="Calibri"/>
              <a:sym typeface="Calibri"/>
            </a:endParaRPr>
          </a:p>
        </p:txBody>
      </p:sp>
      <p:sp>
        <p:nvSpPr>
          <p:cNvPr id="170" name="Google Shape;170;p1"/>
          <p:cNvSpPr/>
          <p:nvPr/>
        </p:nvSpPr>
        <p:spPr>
          <a:xfrm>
            <a:off x="-1" y="7249683"/>
            <a:ext cx="12224445" cy="30414273"/>
          </a:xfrm>
          <a:prstGeom prst="rect">
            <a:avLst/>
          </a:prstGeom>
          <a:solidFill>
            <a:srgbClr val="B3B3B3"/>
          </a:solidFill>
          <a:ln w="9525" cap="flat" cmpd="sng">
            <a:solidFill>
              <a:srgbClr val="A5A5A5"/>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0100" b="0" i="0" u="none" strike="noStrike" cap="none">
              <a:solidFill>
                <a:schemeClr val="lt1"/>
              </a:solidFill>
              <a:latin typeface="Calibri"/>
              <a:ea typeface="Calibri"/>
              <a:cs typeface="Calibri"/>
              <a:sym typeface="Calibri"/>
            </a:endParaRPr>
          </a:p>
        </p:txBody>
      </p:sp>
      <p:sp>
        <p:nvSpPr>
          <p:cNvPr id="171" name="Google Shape;171;p1"/>
          <p:cNvSpPr txBox="1"/>
          <p:nvPr/>
        </p:nvSpPr>
        <p:spPr>
          <a:xfrm>
            <a:off x="10369378" y="1954493"/>
            <a:ext cx="30467700" cy="3201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100" b="0" i="0" u="none" strike="noStrike" cap="none">
                <a:solidFill>
                  <a:schemeClr val="lt1"/>
                </a:solidFill>
                <a:latin typeface="Calibri"/>
                <a:ea typeface="Calibri"/>
                <a:cs typeface="Calibri"/>
                <a:sym typeface="Calibri"/>
              </a:rPr>
              <a:t>Evaluation of Time to Surgery for Geriatric Hip Fractures and the Impact of Multiple Comorbidities</a:t>
            </a:r>
            <a:endParaRPr sz="9600" b="0" i="0" u="none" strike="noStrike" cap="none">
              <a:solidFill>
                <a:schemeClr val="lt1"/>
              </a:solidFill>
              <a:latin typeface="Calibri"/>
              <a:ea typeface="Calibri"/>
              <a:cs typeface="Calibri"/>
              <a:sym typeface="Calibri"/>
            </a:endParaRPr>
          </a:p>
        </p:txBody>
      </p:sp>
      <p:sp>
        <p:nvSpPr>
          <p:cNvPr id="172" name="Google Shape;172;p1"/>
          <p:cNvSpPr txBox="1"/>
          <p:nvPr/>
        </p:nvSpPr>
        <p:spPr>
          <a:xfrm>
            <a:off x="13385497" y="1041632"/>
            <a:ext cx="24607649"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i="0" u="none" strike="noStrike" cap="none">
                <a:solidFill>
                  <a:srgbClr val="DB5D20"/>
                </a:solidFill>
                <a:latin typeface="Calibri"/>
                <a:ea typeface="Calibri"/>
                <a:cs typeface="Calibri"/>
                <a:sym typeface="Calibri"/>
              </a:rPr>
              <a:t>Oklahoma State University Department of Orthopedic Surgery</a:t>
            </a:r>
            <a:endParaRPr sz="6000" b="1" i="0" u="none" strike="noStrike" cap="none">
              <a:solidFill>
                <a:srgbClr val="DB5D20"/>
              </a:solidFill>
              <a:latin typeface="Calibri"/>
              <a:ea typeface="Calibri"/>
              <a:cs typeface="Calibri"/>
              <a:sym typeface="Calibri"/>
            </a:endParaRPr>
          </a:p>
        </p:txBody>
      </p:sp>
      <p:sp>
        <p:nvSpPr>
          <p:cNvPr id="173" name="Google Shape;173;p1"/>
          <p:cNvSpPr txBox="1"/>
          <p:nvPr/>
        </p:nvSpPr>
        <p:spPr>
          <a:xfrm>
            <a:off x="1871100" y="5540725"/>
            <a:ext cx="42847200" cy="1354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200" b="0" i="0" u="none" strike="noStrike" cap="none">
                <a:solidFill>
                  <a:schemeClr val="dk1"/>
                </a:solidFill>
                <a:latin typeface="Calibri"/>
                <a:ea typeface="Calibri"/>
                <a:cs typeface="Calibri"/>
                <a:sym typeface="Calibri"/>
              </a:rPr>
              <a:t>Jeremy Scott, DO; Amar Patel, DO; Arjun K. Reddy, BA; Griffin K. Hughes BS</a:t>
            </a:r>
            <a:r>
              <a:rPr lang="en-US" sz="8200">
                <a:solidFill>
                  <a:schemeClr val="dk1"/>
                </a:solidFill>
                <a:latin typeface="Calibri"/>
                <a:ea typeface="Calibri"/>
                <a:cs typeface="Calibri"/>
                <a:sym typeface="Calibri"/>
              </a:rPr>
              <a:t>, BA;</a:t>
            </a:r>
            <a:r>
              <a:rPr lang="en-US" sz="8200" b="0" i="0" u="none" strike="noStrike" cap="none">
                <a:solidFill>
                  <a:schemeClr val="dk1"/>
                </a:solidFill>
                <a:latin typeface="Calibri"/>
                <a:ea typeface="Calibri"/>
                <a:cs typeface="Calibri"/>
                <a:sym typeface="Calibri"/>
              </a:rPr>
              <a:t> Brent Norris</a:t>
            </a:r>
            <a:r>
              <a:rPr lang="en-US" sz="8200">
                <a:solidFill>
                  <a:schemeClr val="dk1"/>
                </a:solidFill>
                <a:latin typeface="Calibri"/>
                <a:ea typeface="Calibri"/>
                <a:cs typeface="Calibri"/>
                <a:sym typeface="Calibri"/>
              </a:rPr>
              <a:t>, MD</a:t>
            </a:r>
            <a:r>
              <a:rPr lang="en-US" sz="8200" b="0" i="0" u="none" strike="noStrike" cap="none">
                <a:solidFill>
                  <a:schemeClr val="dk1"/>
                </a:solidFill>
                <a:latin typeface="Calibri"/>
                <a:ea typeface="Calibri"/>
                <a:cs typeface="Calibri"/>
                <a:sym typeface="Calibri"/>
              </a:rPr>
              <a:t> </a:t>
            </a:r>
            <a:endParaRPr sz="8200" b="0" i="0" u="none" strike="noStrike" cap="none">
              <a:solidFill>
                <a:schemeClr val="dk1"/>
              </a:solidFill>
              <a:latin typeface="Calibri"/>
              <a:ea typeface="Calibri"/>
              <a:cs typeface="Calibri"/>
              <a:sym typeface="Calibri"/>
            </a:endParaRPr>
          </a:p>
        </p:txBody>
      </p:sp>
      <p:sp>
        <p:nvSpPr>
          <p:cNvPr id="174" name="Google Shape;174;p1"/>
          <p:cNvSpPr txBox="1"/>
          <p:nvPr/>
        </p:nvSpPr>
        <p:spPr>
          <a:xfrm>
            <a:off x="561961" y="7559697"/>
            <a:ext cx="11159700" cy="101580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i="0" u="none" strike="noStrike" cap="none">
                <a:solidFill>
                  <a:srgbClr val="FF6600"/>
                </a:solidFill>
                <a:latin typeface="Calibri"/>
                <a:ea typeface="Calibri"/>
                <a:cs typeface="Calibri"/>
                <a:sym typeface="Calibri"/>
              </a:rPr>
              <a:t> </a:t>
            </a:r>
            <a:r>
              <a:rPr lang="en-US" sz="6000" b="1" i="0" u="none" strike="noStrike" cap="none">
                <a:solidFill>
                  <a:srgbClr val="DB5D20"/>
                </a:solidFill>
                <a:latin typeface="Calibri"/>
                <a:ea typeface="Calibri"/>
                <a:cs typeface="Calibri"/>
                <a:sym typeface="Calibri"/>
              </a:rPr>
              <a:t>INTRODUCTION</a:t>
            </a:r>
            <a:endParaRPr/>
          </a:p>
        </p:txBody>
      </p:sp>
      <p:sp>
        <p:nvSpPr>
          <p:cNvPr id="175" name="Google Shape;175;p1"/>
          <p:cNvSpPr txBox="1"/>
          <p:nvPr/>
        </p:nvSpPr>
        <p:spPr>
          <a:xfrm>
            <a:off x="529391" y="8958982"/>
            <a:ext cx="11192400" cy="14638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500" b="0" i="0" u="none" strike="noStrike" cap="none">
                <a:solidFill>
                  <a:schemeClr val="dk1"/>
                </a:solidFill>
                <a:latin typeface="Calibri"/>
                <a:ea typeface="Calibri"/>
                <a:cs typeface="Calibri"/>
                <a:sym typeface="Calibri"/>
              </a:rPr>
              <a:t>With more than 300,000 occurrences each year in the United States, geriatric hip fractures have become a significant medical and financial burden (Brauer et al. 2009). It is estimated that the direct financial burden of all hip fractures in the United States is just under $6 billion (Adeyemi and Delhougne 2019). Older patients who suffer hip fractures typically have multiple coexisting medical conditions that impact their overall health, treatments, and outcomes (Menzies et al. 2012). These same comorbidities can delay the time to surgery (Hoehmann et al. 2020), perioperative complications (Lefaivre et al. 2009), and length of stay(Al-Ani et al. 2008). However, current research supports earlier operative fixation with increased risk of complications such as DVTs and pneumonia after 24 hours (Shiga et al. 2008) and elevated risk of 30 day and 1 year mortality with delays greater than 48 hours (Roberts et al. 2003). </a:t>
            </a:r>
            <a:endParaRPr sz="3500"/>
          </a:p>
          <a:p>
            <a:pPr marL="0" marR="0" lvl="0" indent="0" algn="l" rtl="0">
              <a:spcBef>
                <a:spcPts val="0"/>
              </a:spcBef>
              <a:spcAft>
                <a:spcPts val="0"/>
              </a:spcAft>
              <a:buNone/>
            </a:pPr>
            <a:r>
              <a:rPr lang="en-US" sz="3500">
                <a:solidFill>
                  <a:schemeClr val="dk1"/>
                </a:solidFill>
                <a:latin typeface="Calibri"/>
                <a:ea typeface="Calibri"/>
                <a:cs typeface="Calibri"/>
                <a:sym typeface="Calibri"/>
              </a:rPr>
              <a:t>The purpose of this study was to evaluate the time to surgery in geriatric hip fractures and to determine if concomitant medical comorbidities significantly delayed surgical intervention.  We hypothesize that time to surgery will be greater in those patients with more medical comorbidity.  Our primary outcome measure is to determine mean time to surgery.  Our secondary outcomes are to identify those illnesses or combination of illnesses that cause delay in surgical intervention and to evaluate time to discharge.</a:t>
            </a:r>
            <a:endParaRPr sz="3500">
              <a:solidFill>
                <a:schemeClr val="dk1"/>
              </a:solidFill>
              <a:latin typeface="Calibri"/>
              <a:ea typeface="Calibri"/>
              <a:cs typeface="Calibri"/>
              <a:sym typeface="Calibri"/>
            </a:endParaRPr>
          </a:p>
        </p:txBody>
      </p:sp>
      <p:sp>
        <p:nvSpPr>
          <p:cNvPr id="176" name="Google Shape;176;p1"/>
          <p:cNvSpPr txBox="1"/>
          <p:nvPr/>
        </p:nvSpPr>
        <p:spPr>
          <a:xfrm>
            <a:off x="555550" y="25675100"/>
            <a:ext cx="11107500" cy="11698200"/>
          </a:xfrm>
          <a:prstGeom prst="rect">
            <a:avLst/>
          </a:prstGeom>
          <a:noFill/>
          <a:ln>
            <a:noFill/>
          </a:ln>
        </p:spPr>
        <p:txBody>
          <a:bodyPr spcFirstLastPara="1" wrap="square" lIns="91425" tIns="45700" rIns="91425" bIns="45700" anchor="t" anchorCtr="0">
            <a:spAutoFit/>
          </a:bodyPr>
          <a:lstStyle/>
          <a:p>
            <a:pPr marL="571500" marR="0" lvl="0" indent="-558800" algn="l" rtl="0">
              <a:spcBef>
                <a:spcPts val="0"/>
              </a:spcBef>
              <a:spcAft>
                <a:spcPts val="0"/>
              </a:spcAft>
              <a:buClr>
                <a:schemeClr val="dk1"/>
              </a:buClr>
              <a:buSzPts val="3400"/>
              <a:buFont typeface="Arial"/>
              <a:buChar char="•"/>
            </a:pPr>
            <a:r>
              <a:rPr lang="en-US" sz="3400">
                <a:solidFill>
                  <a:schemeClr val="dk1"/>
                </a:solidFill>
                <a:latin typeface="Calibri"/>
                <a:ea typeface="Calibri"/>
                <a:cs typeface="Calibri"/>
                <a:sym typeface="Calibri"/>
              </a:rPr>
              <a:t>All hip fractures treated at OSU between 7/1/21 and 8/30/22 were retrospectively identified and added to our study for a total of 75 patients (41 Fem, 34 Male).  There were 49 Femoral neck fractures, 25 intertrochanteric hip fractures, and 1 periprosthetic hip fracture. </a:t>
            </a:r>
            <a:endParaRPr sz="3400">
              <a:solidFill>
                <a:schemeClr val="dk1"/>
              </a:solidFill>
              <a:latin typeface="Calibri"/>
              <a:ea typeface="Calibri"/>
              <a:cs typeface="Calibri"/>
              <a:sym typeface="Calibri"/>
            </a:endParaRPr>
          </a:p>
          <a:p>
            <a:pPr marL="571500" marR="0" lvl="0" indent="-342900" algn="l" rtl="0">
              <a:spcBef>
                <a:spcPts val="0"/>
              </a:spcBef>
              <a:spcAft>
                <a:spcPts val="0"/>
              </a:spcAft>
              <a:buClr>
                <a:schemeClr val="dk1"/>
              </a:buClr>
              <a:buSzPts val="3600"/>
              <a:buFont typeface="Arial"/>
              <a:buNone/>
            </a:pPr>
            <a:endParaRPr sz="3400">
              <a:solidFill>
                <a:schemeClr val="dk1"/>
              </a:solidFill>
              <a:latin typeface="Calibri"/>
              <a:ea typeface="Calibri"/>
              <a:cs typeface="Calibri"/>
              <a:sym typeface="Calibri"/>
            </a:endParaRPr>
          </a:p>
          <a:p>
            <a:pPr marL="571500" marR="0" lvl="0" indent="-558800" algn="l" rtl="0">
              <a:spcBef>
                <a:spcPts val="0"/>
              </a:spcBef>
              <a:spcAft>
                <a:spcPts val="0"/>
              </a:spcAft>
              <a:buClr>
                <a:schemeClr val="dk1"/>
              </a:buClr>
              <a:buSzPts val="3400"/>
              <a:buFont typeface="Arial"/>
              <a:buChar char="•"/>
            </a:pPr>
            <a:r>
              <a:rPr lang="en-US" sz="3400">
                <a:solidFill>
                  <a:schemeClr val="dk1"/>
                </a:solidFill>
                <a:latin typeface="Calibri"/>
                <a:ea typeface="Calibri"/>
                <a:cs typeface="Calibri"/>
                <a:sym typeface="Calibri"/>
              </a:rPr>
              <a:t>Time to surgery was recorded from the first note of arrival in the ER to the anesthesia start time listed on the procedural note.  Average time to surgery was recorded.</a:t>
            </a:r>
            <a:endParaRPr sz="3400">
              <a:solidFill>
                <a:schemeClr val="dk1"/>
              </a:solidFill>
              <a:latin typeface="Calibri"/>
              <a:ea typeface="Calibri"/>
              <a:cs typeface="Calibri"/>
              <a:sym typeface="Calibri"/>
            </a:endParaRPr>
          </a:p>
          <a:p>
            <a:pPr marL="571500" marR="0" lvl="0" indent="-342900" algn="l" rtl="0">
              <a:spcBef>
                <a:spcPts val="0"/>
              </a:spcBef>
              <a:spcAft>
                <a:spcPts val="0"/>
              </a:spcAft>
              <a:buClr>
                <a:schemeClr val="dk1"/>
              </a:buClr>
              <a:buSzPts val="3600"/>
              <a:buFont typeface="Arial"/>
              <a:buNone/>
            </a:pPr>
            <a:endParaRPr sz="3400">
              <a:solidFill>
                <a:schemeClr val="dk1"/>
              </a:solidFill>
              <a:latin typeface="Calibri"/>
              <a:ea typeface="Calibri"/>
              <a:cs typeface="Calibri"/>
              <a:sym typeface="Calibri"/>
            </a:endParaRPr>
          </a:p>
          <a:p>
            <a:pPr marL="571500" marR="0" lvl="0" indent="-558800" algn="l" rtl="0">
              <a:spcBef>
                <a:spcPts val="0"/>
              </a:spcBef>
              <a:spcAft>
                <a:spcPts val="0"/>
              </a:spcAft>
              <a:buClr>
                <a:schemeClr val="dk1"/>
              </a:buClr>
              <a:buSzPts val="3400"/>
              <a:buFont typeface="Arial"/>
              <a:buChar char="•"/>
            </a:pPr>
            <a:r>
              <a:rPr lang="en-US" sz="3400">
                <a:solidFill>
                  <a:schemeClr val="dk1"/>
                </a:solidFill>
                <a:latin typeface="Calibri"/>
                <a:ea typeface="Calibri"/>
                <a:cs typeface="Calibri"/>
                <a:sym typeface="Calibri"/>
              </a:rPr>
              <a:t>Time to discharge was calculated using the anesthesia stop time from the procedural note to the time of discharge from hospital.  Average time to discharge was recorded.</a:t>
            </a:r>
            <a:endParaRPr sz="3400">
              <a:solidFill>
                <a:schemeClr val="dk1"/>
              </a:solidFill>
              <a:latin typeface="Calibri"/>
              <a:ea typeface="Calibri"/>
              <a:cs typeface="Calibri"/>
              <a:sym typeface="Calibri"/>
            </a:endParaRPr>
          </a:p>
          <a:p>
            <a:pPr marL="571500" marR="0" lvl="0" indent="-342900" algn="l" rtl="0">
              <a:spcBef>
                <a:spcPts val="0"/>
              </a:spcBef>
              <a:spcAft>
                <a:spcPts val="0"/>
              </a:spcAft>
              <a:buClr>
                <a:schemeClr val="dk1"/>
              </a:buClr>
              <a:buSzPts val="3600"/>
              <a:buFont typeface="Arial"/>
              <a:buNone/>
            </a:pPr>
            <a:endParaRPr sz="3400">
              <a:solidFill>
                <a:schemeClr val="dk1"/>
              </a:solidFill>
              <a:latin typeface="Calibri"/>
              <a:ea typeface="Calibri"/>
              <a:cs typeface="Calibri"/>
              <a:sym typeface="Calibri"/>
            </a:endParaRPr>
          </a:p>
          <a:p>
            <a:pPr marL="571500" marR="0" lvl="0" indent="-558800" algn="l" rtl="0">
              <a:spcBef>
                <a:spcPts val="0"/>
              </a:spcBef>
              <a:spcAft>
                <a:spcPts val="0"/>
              </a:spcAft>
              <a:buClr>
                <a:schemeClr val="dk1"/>
              </a:buClr>
              <a:buSzPts val="3400"/>
              <a:buFont typeface="Arial"/>
              <a:buChar char="•"/>
            </a:pPr>
            <a:r>
              <a:rPr lang="en-US" sz="3400">
                <a:solidFill>
                  <a:schemeClr val="dk1"/>
                </a:solidFill>
                <a:latin typeface="Calibri"/>
                <a:ea typeface="Calibri"/>
                <a:cs typeface="Calibri"/>
                <a:sym typeface="Calibri"/>
              </a:rPr>
              <a:t>Comorbidities were recorded based on their problem list as established by their primary team.  Comorbid conditions were grouped under 7 categories: Cardiovascular, Pulmonary, GI, GU, Renal, Rheumatologic, Psychologic</a:t>
            </a:r>
            <a:endParaRPr sz="3400">
              <a:solidFill>
                <a:schemeClr val="dk1"/>
              </a:solidFill>
              <a:latin typeface="Calibri"/>
              <a:ea typeface="Calibri"/>
              <a:cs typeface="Calibri"/>
              <a:sym typeface="Calibri"/>
            </a:endParaRPr>
          </a:p>
          <a:p>
            <a:pPr marL="0" marR="0" lvl="0" indent="0" algn="l" rtl="0">
              <a:spcBef>
                <a:spcPts val="0"/>
              </a:spcBef>
              <a:spcAft>
                <a:spcPts val="0"/>
              </a:spcAft>
              <a:buNone/>
            </a:pPr>
            <a:endParaRPr sz="3400">
              <a:solidFill>
                <a:schemeClr val="dk1"/>
              </a:solidFill>
              <a:latin typeface="Calibri"/>
              <a:ea typeface="Calibri"/>
              <a:cs typeface="Calibri"/>
              <a:sym typeface="Calibri"/>
            </a:endParaRPr>
          </a:p>
          <a:p>
            <a:pPr marL="571500" marR="0" lvl="0" indent="-558800" algn="l" rtl="0">
              <a:spcBef>
                <a:spcPts val="0"/>
              </a:spcBef>
              <a:spcAft>
                <a:spcPts val="0"/>
              </a:spcAft>
              <a:buClr>
                <a:schemeClr val="dk1"/>
              </a:buClr>
              <a:buSzPts val="3400"/>
              <a:buFont typeface="Arial"/>
              <a:buChar char="•"/>
            </a:pPr>
            <a:r>
              <a:rPr lang="en-US" sz="3400">
                <a:solidFill>
                  <a:schemeClr val="dk1"/>
                </a:solidFill>
                <a:latin typeface="Calibri"/>
                <a:ea typeface="Calibri"/>
                <a:cs typeface="Calibri"/>
                <a:sym typeface="Calibri"/>
              </a:rPr>
              <a:t>Statistical analysis was performed to determine the impact multiple comorbidities played on time to surgery.</a:t>
            </a:r>
            <a:endParaRPr sz="3400">
              <a:solidFill>
                <a:schemeClr val="dk1"/>
              </a:solidFill>
              <a:latin typeface="Calibri"/>
              <a:ea typeface="Calibri"/>
              <a:cs typeface="Calibri"/>
              <a:sym typeface="Calibri"/>
            </a:endParaRPr>
          </a:p>
          <a:p>
            <a:pPr marL="571500" marR="0" lvl="0" indent="-317500" algn="l" rtl="0">
              <a:spcBef>
                <a:spcPts val="0"/>
              </a:spcBef>
              <a:spcAft>
                <a:spcPts val="0"/>
              </a:spcAft>
              <a:buClr>
                <a:schemeClr val="dk1"/>
              </a:buClr>
              <a:buSzPts val="4000"/>
              <a:buFont typeface="Arial"/>
              <a:buNone/>
            </a:pPr>
            <a:endParaRPr sz="4000">
              <a:solidFill>
                <a:schemeClr val="dk1"/>
              </a:solidFill>
              <a:latin typeface="Calibri"/>
              <a:ea typeface="Calibri"/>
              <a:cs typeface="Calibri"/>
              <a:sym typeface="Calibri"/>
            </a:endParaRPr>
          </a:p>
        </p:txBody>
      </p:sp>
      <p:sp>
        <p:nvSpPr>
          <p:cNvPr id="177" name="Google Shape;177;p1"/>
          <p:cNvSpPr txBox="1"/>
          <p:nvPr/>
        </p:nvSpPr>
        <p:spPr>
          <a:xfrm>
            <a:off x="529391" y="24257268"/>
            <a:ext cx="11159700" cy="101580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a:solidFill>
                  <a:srgbClr val="FF6600"/>
                </a:solidFill>
                <a:latin typeface="Calibri"/>
                <a:ea typeface="Calibri"/>
                <a:cs typeface="Calibri"/>
                <a:sym typeface="Calibri"/>
              </a:rPr>
              <a:t> </a:t>
            </a:r>
            <a:r>
              <a:rPr lang="en-US" sz="6000" b="1">
                <a:solidFill>
                  <a:srgbClr val="DB5D20"/>
                </a:solidFill>
                <a:latin typeface="Calibri"/>
                <a:ea typeface="Calibri"/>
                <a:cs typeface="Calibri"/>
                <a:sym typeface="Calibri"/>
              </a:rPr>
              <a:t>METHODS</a:t>
            </a:r>
            <a:endParaRPr/>
          </a:p>
        </p:txBody>
      </p:sp>
      <p:sp>
        <p:nvSpPr>
          <p:cNvPr id="178" name="Google Shape;178;p1"/>
          <p:cNvSpPr txBox="1"/>
          <p:nvPr/>
        </p:nvSpPr>
        <p:spPr>
          <a:xfrm>
            <a:off x="39554643" y="9207637"/>
            <a:ext cx="11122366"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800">
              <a:solidFill>
                <a:schemeClr val="dk1"/>
              </a:solidFill>
              <a:latin typeface="Calibri"/>
              <a:ea typeface="Calibri"/>
              <a:cs typeface="Calibri"/>
              <a:sym typeface="Calibri"/>
            </a:endParaRPr>
          </a:p>
        </p:txBody>
      </p:sp>
      <p:sp>
        <p:nvSpPr>
          <p:cNvPr id="179" name="Google Shape;179;p1"/>
          <p:cNvSpPr txBox="1"/>
          <p:nvPr/>
        </p:nvSpPr>
        <p:spPr>
          <a:xfrm>
            <a:off x="13124081" y="20145446"/>
            <a:ext cx="11989617"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3600">
              <a:solidFill>
                <a:schemeClr val="dk1"/>
              </a:solidFill>
              <a:latin typeface="Calibri"/>
              <a:ea typeface="Calibri"/>
              <a:cs typeface="Calibri"/>
              <a:sym typeface="Calibri"/>
            </a:endParaRPr>
          </a:p>
          <a:p>
            <a:pPr marL="0" marR="0" lvl="0" indent="0" algn="l" rtl="0">
              <a:spcBef>
                <a:spcPts val="0"/>
              </a:spcBef>
              <a:spcAft>
                <a:spcPts val="0"/>
              </a:spcAft>
              <a:buNone/>
            </a:pPr>
            <a:endParaRPr sz="3600">
              <a:solidFill>
                <a:schemeClr val="dk1"/>
              </a:solidFill>
              <a:latin typeface="Calibri"/>
              <a:ea typeface="Calibri"/>
              <a:cs typeface="Calibri"/>
              <a:sym typeface="Calibri"/>
            </a:endParaRPr>
          </a:p>
        </p:txBody>
      </p:sp>
      <p:sp>
        <p:nvSpPr>
          <p:cNvPr id="180" name="Google Shape;180;p1"/>
          <p:cNvSpPr/>
          <p:nvPr/>
        </p:nvSpPr>
        <p:spPr>
          <a:xfrm>
            <a:off x="26083040" y="7249683"/>
            <a:ext cx="12224445" cy="30414273"/>
          </a:xfrm>
          <a:prstGeom prst="rect">
            <a:avLst/>
          </a:prstGeom>
          <a:no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0100">
              <a:solidFill>
                <a:schemeClr val="lt1"/>
              </a:solidFill>
              <a:latin typeface="Calibri"/>
              <a:ea typeface="Calibri"/>
              <a:cs typeface="Calibri"/>
              <a:sym typeface="Calibri"/>
            </a:endParaRPr>
          </a:p>
        </p:txBody>
      </p:sp>
      <p:sp>
        <p:nvSpPr>
          <p:cNvPr id="181" name="Google Shape;181;p1"/>
          <p:cNvSpPr/>
          <p:nvPr/>
        </p:nvSpPr>
        <p:spPr>
          <a:xfrm>
            <a:off x="13071159" y="7253331"/>
            <a:ext cx="12224445" cy="30414273"/>
          </a:xfrm>
          <a:prstGeom prst="rect">
            <a:avLst/>
          </a:prstGeom>
          <a:no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0100">
              <a:solidFill>
                <a:schemeClr val="lt1"/>
              </a:solidFill>
              <a:latin typeface="Calibri"/>
              <a:ea typeface="Calibri"/>
              <a:cs typeface="Calibri"/>
              <a:sym typeface="Calibri"/>
            </a:endParaRPr>
          </a:p>
        </p:txBody>
      </p:sp>
      <p:sp>
        <p:nvSpPr>
          <p:cNvPr id="182" name="Google Shape;182;p1"/>
          <p:cNvSpPr txBox="1"/>
          <p:nvPr/>
        </p:nvSpPr>
        <p:spPr>
          <a:xfrm>
            <a:off x="39503957" y="23082481"/>
            <a:ext cx="11197200" cy="101580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a:solidFill>
                  <a:srgbClr val="FF6600"/>
                </a:solidFill>
                <a:latin typeface="Calibri"/>
                <a:ea typeface="Calibri"/>
                <a:cs typeface="Calibri"/>
                <a:sym typeface="Calibri"/>
              </a:rPr>
              <a:t> </a:t>
            </a:r>
            <a:r>
              <a:rPr lang="en-US" sz="6000" b="1">
                <a:solidFill>
                  <a:srgbClr val="DB5D20"/>
                </a:solidFill>
                <a:latin typeface="Calibri"/>
                <a:ea typeface="Calibri"/>
                <a:cs typeface="Calibri"/>
                <a:sym typeface="Calibri"/>
              </a:rPr>
              <a:t>CONCLUSION</a:t>
            </a:r>
            <a:endParaRPr/>
          </a:p>
        </p:txBody>
      </p:sp>
      <p:sp>
        <p:nvSpPr>
          <p:cNvPr id="183" name="Google Shape;183;p1"/>
          <p:cNvSpPr txBox="1"/>
          <p:nvPr/>
        </p:nvSpPr>
        <p:spPr>
          <a:xfrm>
            <a:off x="13047897" y="7672531"/>
            <a:ext cx="25236300" cy="1015800"/>
          </a:xfrm>
          <a:prstGeom prst="rect">
            <a:avLst/>
          </a:prstGeom>
          <a:solidFill>
            <a:schemeClr val="dk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b="1">
                <a:solidFill>
                  <a:srgbClr val="FF6600"/>
                </a:solidFill>
                <a:latin typeface="Calibri"/>
                <a:ea typeface="Calibri"/>
                <a:cs typeface="Calibri"/>
                <a:sym typeface="Calibri"/>
              </a:rPr>
              <a:t> </a:t>
            </a:r>
            <a:r>
              <a:rPr lang="en-US" sz="6000" b="1">
                <a:solidFill>
                  <a:srgbClr val="DB5D20"/>
                </a:solidFill>
                <a:latin typeface="Calibri"/>
                <a:ea typeface="Calibri"/>
                <a:cs typeface="Calibri"/>
                <a:sym typeface="Calibri"/>
              </a:rPr>
              <a:t>RESULTS</a:t>
            </a:r>
            <a:endParaRPr/>
          </a:p>
        </p:txBody>
      </p:sp>
      <p:sp>
        <p:nvSpPr>
          <p:cNvPr id="184" name="Google Shape;184;p1"/>
          <p:cNvSpPr txBox="1"/>
          <p:nvPr/>
        </p:nvSpPr>
        <p:spPr>
          <a:xfrm>
            <a:off x="39554650" y="32133800"/>
            <a:ext cx="11122500" cy="5469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700">
                <a:solidFill>
                  <a:schemeClr val="dk1"/>
                </a:solidFill>
                <a:latin typeface="Calibri"/>
                <a:ea typeface="Calibri"/>
                <a:cs typeface="Calibri"/>
                <a:sym typeface="Calibri"/>
              </a:rPr>
              <a:t>Adeyemi A, Delhougne G. Incidence and Economic Burden of Intertrochanteric Fracture: A Medicare Claims Database Analysis. JB JS Open Access. 2019 Feb 27;4(1):e0045. </a:t>
            </a:r>
            <a:endParaRPr sz="1700">
              <a:solidFill>
                <a:schemeClr val="dk1"/>
              </a:solidFill>
              <a:latin typeface="Calibri"/>
              <a:ea typeface="Calibri"/>
              <a:cs typeface="Calibri"/>
              <a:sym typeface="Calibri"/>
            </a:endParaRPr>
          </a:p>
          <a:p>
            <a:pPr marL="0" marR="0" lvl="0" indent="0" algn="l" rtl="0">
              <a:spcBef>
                <a:spcPts val="0"/>
              </a:spcBef>
              <a:spcAft>
                <a:spcPts val="0"/>
              </a:spcAft>
              <a:buNone/>
            </a:pPr>
            <a:endParaRPr sz="1700">
              <a:solidFill>
                <a:schemeClr val="dk1"/>
              </a:solidFill>
              <a:latin typeface="Calibri"/>
              <a:ea typeface="Calibri"/>
              <a:cs typeface="Calibri"/>
              <a:sym typeface="Calibri"/>
            </a:endParaRPr>
          </a:p>
          <a:p>
            <a:pPr marL="0" marR="0" lvl="0" indent="0" algn="l" rtl="0">
              <a:spcBef>
                <a:spcPts val="0"/>
              </a:spcBef>
              <a:spcAft>
                <a:spcPts val="0"/>
              </a:spcAft>
              <a:buNone/>
            </a:pPr>
            <a:r>
              <a:rPr lang="en-US" sz="1700">
                <a:solidFill>
                  <a:schemeClr val="dk1"/>
                </a:solidFill>
                <a:latin typeface="Calibri"/>
                <a:ea typeface="Calibri"/>
                <a:cs typeface="Calibri"/>
                <a:sym typeface="Calibri"/>
              </a:rPr>
              <a:t>Al-Ani AN, Samuelsson B, Tidermark J. Early operation on patients with a hip fracture improved the ability to return to independent living. A prospective study of 850 patients. J Bone Joint Surg Am. 2008;90(7):1436-1442.</a:t>
            </a:r>
            <a:endParaRPr sz="1700">
              <a:latin typeface="Calibri"/>
              <a:ea typeface="Calibri"/>
              <a:cs typeface="Calibri"/>
              <a:sym typeface="Calibri"/>
            </a:endParaRPr>
          </a:p>
          <a:p>
            <a:pPr marL="0" marR="0" lvl="0" indent="0" algn="l" rtl="0">
              <a:spcBef>
                <a:spcPts val="0"/>
              </a:spcBef>
              <a:spcAft>
                <a:spcPts val="0"/>
              </a:spcAft>
              <a:buNone/>
            </a:pPr>
            <a:endParaRPr sz="1700">
              <a:solidFill>
                <a:schemeClr val="dk1"/>
              </a:solidFill>
              <a:latin typeface="Calibri"/>
              <a:ea typeface="Calibri"/>
              <a:cs typeface="Calibri"/>
              <a:sym typeface="Calibri"/>
            </a:endParaRPr>
          </a:p>
          <a:p>
            <a:pPr marL="0" marR="0" lvl="0" indent="0" algn="l" rtl="0">
              <a:spcBef>
                <a:spcPts val="0"/>
              </a:spcBef>
              <a:spcAft>
                <a:spcPts val="0"/>
              </a:spcAft>
              <a:buNone/>
            </a:pPr>
            <a:r>
              <a:rPr lang="en-US" sz="1700">
                <a:solidFill>
                  <a:schemeClr val="dk1"/>
                </a:solidFill>
                <a:latin typeface="Calibri"/>
                <a:ea typeface="Calibri"/>
                <a:cs typeface="Calibri"/>
                <a:sym typeface="Calibri"/>
              </a:rPr>
              <a:t>Brauer CA, Coca-Perraillon M, Cutler DM. Incidence and mortality of hip fractures in the United States. JAMA. 2009;302:1573-1579.</a:t>
            </a:r>
            <a:endParaRPr sz="1700">
              <a:latin typeface="Calibri"/>
              <a:ea typeface="Calibri"/>
              <a:cs typeface="Calibri"/>
              <a:sym typeface="Calibri"/>
            </a:endParaRPr>
          </a:p>
          <a:p>
            <a:pPr marL="0" marR="0" lvl="0" indent="0" algn="l" rtl="0">
              <a:spcBef>
                <a:spcPts val="0"/>
              </a:spcBef>
              <a:spcAft>
                <a:spcPts val="0"/>
              </a:spcAft>
              <a:buNone/>
            </a:pPr>
            <a:endParaRPr sz="1700">
              <a:solidFill>
                <a:schemeClr val="dk1"/>
              </a:solidFill>
              <a:latin typeface="Calibri"/>
              <a:ea typeface="Calibri"/>
              <a:cs typeface="Calibri"/>
              <a:sym typeface="Calibri"/>
            </a:endParaRPr>
          </a:p>
          <a:p>
            <a:pPr marL="0" marR="0" lvl="0" indent="0" algn="l" rtl="0">
              <a:spcBef>
                <a:spcPts val="0"/>
              </a:spcBef>
              <a:spcAft>
                <a:spcPts val="0"/>
              </a:spcAft>
              <a:buNone/>
            </a:pPr>
            <a:r>
              <a:rPr lang="en-US" sz="1700">
                <a:solidFill>
                  <a:schemeClr val="dk1"/>
                </a:solidFill>
                <a:latin typeface="Calibri"/>
                <a:ea typeface="Calibri"/>
                <a:cs typeface="Calibri"/>
                <a:sym typeface="Calibri"/>
              </a:rPr>
              <a:t>Lefaivre KA, Macadam SA, Davidson DJ, Gandhi R, Chan H, Broekhuyse HM. Length of Stay, Mortality, morbidity, and delay to surgery in hip fractures. J Bone Joint Surg Br. 2009;91(7):922-927.</a:t>
            </a:r>
            <a:endParaRPr sz="1700">
              <a:latin typeface="Calibri"/>
              <a:ea typeface="Calibri"/>
              <a:cs typeface="Calibri"/>
              <a:sym typeface="Calibri"/>
            </a:endParaRPr>
          </a:p>
          <a:p>
            <a:pPr marL="0" marR="0" lvl="0" indent="0" algn="l" rtl="0">
              <a:spcBef>
                <a:spcPts val="0"/>
              </a:spcBef>
              <a:spcAft>
                <a:spcPts val="0"/>
              </a:spcAft>
              <a:buNone/>
            </a:pPr>
            <a:endParaRPr sz="1700">
              <a:solidFill>
                <a:schemeClr val="dk1"/>
              </a:solidFill>
              <a:latin typeface="Calibri"/>
              <a:ea typeface="Calibri"/>
              <a:cs typeface="Calibri"/>
              <a:sym typeface="Calibri"/>
            </a:endParaRPr>
          </a:p>
          <a:p>
            <a:pPr marL="0" marR="0" lvl="0" indent="0" algn="l" rtl="0">
              <a:spcBef>
                <a:spcPts val="0"/>
              </a:spcBef>
              <a:spcAft>
                <a:spcPts val="0"/>
              </a:spcAft>
              <a:buNone/>
            </a:pPr>
            <a:r>
              <a:rPr lang="en-US" sz="1700">
                <a:solidFill>
                  <a:schemeClr val="dk1"/>
                </a:solidFill>
                <a:latin typeface="Calibri"/>
                <a:ea typeface="Calibri"/>
                <a:cs typeface="Calibri"/>
                <a:sym typeface="Calibri"/>
              </a:rPr>
              <a:t>Menzies I, Mendelson D, Kates S, Friedman S. The impact of comorbidity on Perioperative Outcomes of Hip Fractures in a Geriatric Fracture Model. Geriatr Orthop Surg Regabil. 2012 Sep;3(3):129-134</a:t>
            </a:r>
            <a:endParaRPr sz="1700">
              <a:solidFill>
                <a:schemeClr val="dk1"/>
              </a:solidFill>
              <a:latin typeface="Calibri"/>
              <a:ea typeface="Calibri"/>
              <a:cs typeface="Calibri"/>
              <a:sym typeface="Calibri"/>
            </a:endParaRPr>
          </a:p>
          <a:p>
            <a:pPr marL="0" marR="0" lvl="0" indent="0" algn="l" rtl="0">
              <a:spcBef>
                <a:spcPts val="0"/>
              </a:spcBef>
              <a:spcAft>
                <a:spcPts val="0"/>
              </a:spcAft>
              <a:buNone/>
            </a:pPr>
            <a:endParaRPr sz="1700">
              <a:solidFill>
                <a:schemeClr val="dk1"/>
              </a:solidFill>
              <a:latin typeface="Calibri"/>
              <a:ea typeface="Calibri"/>
              <a:cs typeface="Calibri"/>
              <a:sym typeface="Calibri"/>
            </a:endParaRPr>
          </a:p>
          <a:p>
            <a:pPr marL="0" lvl="0" indent="0" algn="l" rtl="0">
              <a:lnSpc>
                <a:spcPct val="107916"/>
              </a:lnSpc>
              <a:spcBef>
                <a:spcPts val="0"/>
              </a:spcBef>
              <a:spcAft>
                <a:spcPts val="0"/>
              </a:spcAft>
              <a:buClr>
                <a:schemeClr val="dk1"/>
              </a:buClr>
              <a:buSzPts val="1100"/>
              <a:buFont typeface="Arial"/>
              <a:buNone/>
            </a:pPr>
            <a:r>
              <a:rPr lang="en-US" sz="1700">
                <a:solidFill>
                  <a:schemeClr val="dk1"/>
                </a:solidFill>
                <a:latin typeface="Calibri"/>
                <a:ea typeface="Calibri"/>
                <a:cs typeface="Calibri"/>
                <a:sym typeface="Calibri"/>
              </a:rPr>
              <a:t>Nikkel LE, Kates SL, Schreck M, Maceroli M, Mahmood B, Elfar JC. Length of hospital stay after hip fracture and risk of early mortality after discharge in New York state: retrospective cohort study. BMJ. 2015 Dec 10;351:h6246</a:t>
            </a:r>
            <a:endParaRPr sz="1700">
              <a:solidFill>
                <a:schemeClr val="dk1"/>
              </a:solidFill>
              <a:latin typeface="Calibri"/>
              <a:ea typeface="Calibri"/>
              <a:cs typeface="Calibri"/>
              <a:sym typeface="Calibri"/>
            </a:endParaRPr>
          </a:p>
          <a:p>
            <a:pPr marL="0" lvl="0" indent="0" algn="l" rtl="0">
              <a:spcBef>
                <a:spcPts val="800"/>
              </a:spcBef>
              <a:spcAft>
                <a:spcPts val="0"/>
              </a:spcAft>
              <a:buClr>
                <a:schemeClr val="dk1"/>
              </a:buClr>
              <a:buSzPts val="1100"/>
              <a:buFont typeface="Arial"/>
              <a:buNone/>
            </a:pPr>
            <a:endParaRPr sz="170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700">
                <a:latin typeface="Calibri"/>
                <a:ea typeface="Calibri"/>
                <a:cs typeface="Calibri"/>
                <a:sym typeface="Calibri"/>
              </a:rPr>
              <a:t>Schnell S, Friedman SM, Mendelson DA, Bingham KW, Kates SL. The 1-year mortality of patients treated in a hip fracture program for elders. Geriatr Orthop Surg Rehabil. 2010 Sep;1(1):6-14. </a:t>
            </a:r>
            <a:endParaRPr sz="1700">
              <a:solidFill>
                <a:schemeClr val="dk1"/>
              </a:solidFill>
              <a:latin typeface="Calibri"/>
              <a:ea typeface="Calibri"/>
              <a:cs typeface="Calibri"/>
              <a:sym typeface="Calibri"/>
            </a:endParaRPr>
          </a:p>
        </p:txBody>
      </p:sp>
      <p:sp>
        <p:nvSpPr>
          <p:cNvPr id="185" name="Google Shape;185;p1"/>
          <p:cNvSpPr txBox="1"/>
          <p:nvPr/>
        </p:nvSpPr>
        <p:spPr>
          <a:xfrm>
            <a:off x="39326043" y="31057748"/>
            <a:ext cx="11204700" cy="101580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a:solidFill>
                  <a:srgbClr val="FF6600"/>
                </a:solidFill>
                <a:latin typeface="Calibri"/>
                <a:ea typeface="Calibri"/>
                <a:cs typeface="Calibri"/>
                <a:sym typeface="Calibri"/>
              </a:rPr>
              <a:t>REFERENCES</a:t>
            </a:r>
            <a:endParaRPr sz="6000" b="1">
              <a:solidFill>
                <a:srgbClr val="DB5D20"/>
              </a:solidFill>
              <a:latin typeface="Calibri"/>
              <a:ea typeface="Calibri"/>
              <a:cs typeface="Calibri"/>
              <a:sym typeface="Calibri"/>
            </a:endParaRPr>
          </a:p>
        </p:txBody>
      </p:sp>
      <p:graphicFrame>
        <p:nvGraphicFramePr>
          <p:cNvPr id="186" name="Google Shape;186;p1"/>
          <p:cNvGraphicFramePr/>
          <p:nvPr/>
        </p:nvGraphicFramePr>
        <p:xfrm>
          <a:off x="12271004" y="26514162"/>
          <a:ext cx="14238974" cy="10643431"/>
        </p:xfrm>
        <a:graphic>
          <a:graphicData uri="http://schemas.openxmlformats.org/drawingml/2006/chart">
            <c:chart xmlns:c="http://schemas.openxmlformats.org/drawingml/2006/chart" xmlns:r="http://schemas.openxmlformats.org/officeDocument/2006/relationships" r:id="rId3"/>
          </a:graphicData>
        </a:graphic>
      </p:graphicFrame>
      <p:sp>
        <p:nvSpPr>
          <p:cNvPr id="187" name="Google Shape;187;p1"/>
          <p:cNvSpPr/>
          <p:nvPr/>
        </p:nvSpPr>
        <p:spPr>
          <a:xfrm>
            <a:off x="-23080133" y="19135725"/>
            <a:ext cx="145101300" cy="3666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100">
              <a:solidFill>
                <a:schemeClr val="dk1"/>
              </a:solidFill>
              <a:latin typeface="Calibri"/>
              <a:ea typeface="Calibri"/>
              <a:cs typeface="Calibri"/>
              <a:sym typeface="Calibri"/>
            </a:endParaRPr>
          </a:p>
        </p:txBody>
      </p:sp>
      <p:graphicFrame>
        <p:nvGraphicFramePr>
          <p:cNvPr id="188" name="Google Shape;188;p1"/>
          <p:cNvGraphicFramePr/>
          <p:nvPr/>
        </p:nvGraphicFramePr>
        <p:xfrm>
          <a:off x="19669959" y="9176871"/>
          <a:ext cx="5268300" cy="3849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9" name="Google Shape;189;p1"/>
          <p:cNvGraphicFramePr/>
          <p:nvPr/>
        </p:nvGraphicFramePr>
        <p:xfrm>
          <a:off x="13256875" y="9184650"/>
          <a:ext cx="5268300" cy="3867300"/>
        </p:xfrm>
        <a:graphic>
          <a:graphicData uri="http://schemas.openxmlformats.org/drawingml/2006/chart">
            <c:chart xmlns:c="http://schemas.openxmlformats.org/drawingml/2006/chart" xmlns:r="http://schemas.openxmlformats.org/officeDocument/2006/relationships" r:id="rId5"/>
          </a:graphicData>
        </a:graphic>
      </p:graphicFrame>
      <p:sp>
        <p:nvSpPr>
          <p:cNvPr id="190" name="Google Shape;190;p1"/>
          <p:cNvSpPr txBox="1"/>
          <p:nvPr/>
        </p:nvSpPr>
        <p:spPr>
          <a:xfrm>
            <a:off x="13271400" y="25628912"/>
            <a:ext cx="25236300" cy="11790600"/>
          </a:xfrm>
          <a:prstGeom prst="rect">
            <a:avLst/>
          </a:prstGeom>
          <a:noFill/>
          <a:ln>
            <a:noFill/>
          </a:ln>
        </p:spPr>
        <p:txBody>
          <a:bodyPr spcFirstLastPara="1" wrap="square" lIns="91425" tIns="45700" rIns="91425" bIns="45700" anchor="t" anchorCtr="0">
            <a:spAutoFit/>
          </a:bodyPr>
          <a:lstStyle/>
          <a:p>
            <a:pPr marL="457200" marR="0" lvl="0" indent="-482600" algn="l" rtl="0">
              <a:spcBef>
                <a:spcPts val="0"/>
              </a:spcBef>
              <a:spcAft>
                <a:spcPts val="0"/>
              </a:spcAft>
              <a:buClr>
                <a:schemeClr val="dk1"/>
              </a:buClr>
              <a:buSzPts val="4000"/>
              <a:buFont typeface="Calibri"/>
              <a:buChar char="●"/>
            </a:pPr>
            <a:r>
              <a:rPr lang="en-US" sz="4000">
                <a:solidFill>
                  <a:schemeClr val="dk1"/>
                </a:solidFill>
                <a:latin typeface="Calibri"/>
                <a:ea typeface="Calibri"/>
                <a:cs typeface="Calibri"/>
                <a:sym typeface="Calibri"/>
              </a:rPr>
              <a:t>Mean Time to Surgery: 29.8 hours, Median = 25.5 hours</a:t>
            </a:r>
            <a:endParaRPr sz="4000"/>
          </a:p>
          <a:p>
            <a:pPr marL="0" marR="0" lvl="0" indent="0" algn="l" rtl="0">
              <a:spcBef>
                <a:spcPts val="0"/>
              </a:spcBef>
              <a:spcAft>
                <a:spcPts val="0"/>
              </a:spcAft>
              <a:buNone/>
            </a:pPr>
            <a:endParaRPr sz="4000">
              <a:solidFill>
                <a:schemeClr val="dk1"/>
              </a:solidFill>
              <a:latin typeface="Calibri"/>
              <a:ea typeface="Calibri"/>
              <a:cs typeface="Calibri"/>
              <a:sym typeface="Calibri"/>
            </a:endParaRPr>
          </a:p>
          <a:p>
            <a:pPr marL="457200" marR="0" lvl="0" indent="-482600" algn="l" rtl="0">
              <a:spcBef>
                <a:spcPts val="0"/>
              </a:spcBef>
              <a:spcAft>
                <a:spcPts val="0"/>
              </a:spcAft>
              <a:buClr>
                <a:schemeClr val="dk1"/>
              </a:buClr>
              <a:buSzPts val="4000"/>
              <a:buFont typeface="Calibri"/>
              <a:buChar char="●"/>
            </a:pPr>
            <a:r>
              <a:rPr lang="en-US" sz="4000">
                <a:solidFill>
                  <a:schemeClr val="dk1"/>
                </a:solidFill>
                <a:latin typeface="Calibri"/>
                <a:ea typeface="Calibri"/>
                <a:cs typeface="Calibri"/>
                <a:sym typeface="Calibri"/>
              </a:rPr>
              <a:t>Mean Time to Discharge: 123.4 hours (5.1 days), Median = 101.1 hours (4.2 days)</a:t>
            </a:r>
            <a:endParaRPr sz="4000">
              <a:solidFill>
                <a:schemeClr val="dk1"/>
              </a:solidFill>
              <a:latin typeface="Calibri"/>
              <a:ea typeface="Calibri"/>
              <a:cs typeface="Calibri"/>
              <a:sym typeface="Calibri"/>
            </a:endParaRPr>
          </a:p>
          <a:p>
            <a:pPr marL="0" marR="0" lvl="0" indent="0" algn="l" rtl="0">
              <a:spcBef>
                <a:spcPts val="0"/>
              </a:spcBef>
              <a:spcAft>
                <a:spcPts val="0"/>
              </a:spcAft>
              <a:buNone/>
            </a:pPr>
            <a:endParaRPr sz="4000">
              <a:solidFill>
                <a:schemeClr val="dk1"/>
              </a:solidFill>
              <a:latin typeface="Calibri"/>
              <a:ea typeface="Calibri"/>
              <a:cs typeface="Calibri"/>
              <a:sym typeface="Calibri"/>
            </a:endParaRPr>
          </a:p>
          <a:p>
            <a:pPr marL="457200" marR="0" lvl="0" indent="-482600" algn="l" rtl="0">
              <a:spcBef>
                <a:spcPts val="0"/>
              </a:spcBef>
              <a:spcAft>
                <a:spcPts val="0"/>
              </a:spcAft>
              <a:buClr>
                <a:schemeClr val="dk1"/>
              </a:buClr>
              <a:buSzPts val="4000"/>
              <a:buFont typeface="Calibri"/>
              <a:buChar char="●"/>
            </a:pPr>
            <a:r>
              <a:rPr lang="en-US" sz="4000">
                <a:solidFill>
                  <a:schemeClr val="dk1"/>
                </a:solidFill>
                <a:latin typeface="Calibri"/>
                <a:ea typeface="Calibri"/>
                <a:cs typeface="Calibri"/>
                <a:sym typeface="Calibri"/>
              </a:rPr>
              <a:t>Average Comorbidities: 2.4</a:t>
            </a:r>
            <a:endParaRPr sz="4000"/>
          </a:p>
          <a:p>
            <a:pPr marL="457200" marR="0" lvl="0" indent="0" algn="l" rtl="0">
              <a:spcBef>
                <a:spcPts val="0"/>
              </a:spcBef>
              <a:spcAft>
                <a:spcPts val="0"/>
              </a:spcAft>
              <a:buNone/>
            </a:pPr>
            <a:r>
              <a:rPr lang="en-US" sz="4000">
                <a:solidFill>
                  <a:schemeClr val="dk1"/>
                </a:solidFill>
                <a:latin typeface="Calibri"/>
                <a:ea typeface="Calibri"/>
                <a:cs typeface="Calibri"/>
                <a:sym typeface="Calibri"/>
              </a:rPr>
              <a:t>Most common: Cardio (64), Psych (25), Pulm (22)</a:t>
            </a:r>
            <a:endParaRPr sz="4000">
              <a:solidFill>
                <a:schemeClr val="dk1"/>
              </a:solidFill>
              <a:latin typeface="Calibri"/>
              <a:ea typeface="Calibri"/>
              <a:cs typeface="Calibri"/>
              <a:sym typeface="Calibri"/>
            </a:endParaRPr>
          </a:p>
          <a:p>
            <a:pPr marL="0" marR="0" lvl="0" indent="0" algn="l" rtl="0">
              <a:spcBef>
                <a:spcPts val="0"/>
              </a:spcBef>
              <a:spcAft>
                <a:spcPts val="0"/>
              </a:spcAft>
              <a:buNone/>
            </a:pPr>
            <a:r>
              <a:rPr lang="en-US" sz="4000">
                <a:solidFill>
                  <a:schemeClr val="dk1"/>
                </a:solidFill>
                <a:latin typeface="Calibri"/>
                <a:ea typeface="Calibri"/>
                <a:cs typeface="Calibri"/>
                <a:sym typeface="Calibri"/>
              </a:rPr>
              <a:t>	</a:t>
            </a:r>
            <a:endParaRPr sz="4000">
              <a:solidFill>
                <a:schemeClr val="dk1"/>
              </a:solidFill>
              <a:latin typeface="Calibri"/>
              <a:ea typeface="Calibri"/>
              <a:cs typeface="Calibri"/>
              <a:sym typeface="Calibri"/>
            </a:endParaRPr>
          </a:p>
          <a:p>
            <a:pPr marL="457200" marR="0" lvl="0" indent="-482600" algn="l" rtl="0">
              <a:spcBef>
                <a:spcPts val="0"/>
              </a:spcBef>
              <a:spcAft>
                <a:spcPts val="0"/>
              </a:spcAft>
              <a:buClr>
                <a:schemeClr val="dk1"/>
              </a:buClr>
              <a:buSzPts val="4000"/>
              <a:buFont typeface="Calibri"/>
              <a:buChar char="●"/>
            </a:pPr>
            <a:r>
              <a:rPr lang="en-US" sz="4000">
                <a:solidFill>
                  <a:schemeClr val="dk1"/>
                </a:solidFill>
                <a:latin typeface="Calibri"/>
                <a:ea typeface="Calibri"/>
                <a:cs typeface="Calibri"/>
                <a:sym typeface="Calibri"/>
              </a:rPr>
              <a:t>No individual comorbidity showed a significant increase in time to surgery</a:t>
            </a:r>
            <a:endParaRPr sz="4000">
              <a:solidFill>
                <a:schemeClr val="dk1"/>
              </a:solidFill>
              <a:latin typeface="Calibri"/>
              <a:ea typeface="Calibri"/>
              <a:cs typeface="Calibri"/>
              <a:sym typeface="Calibri"/>
            </a:endParaRPr>
          </a:p>
          <a:p>
            <a:pPr marL="0" marR="0" lvl="0" indent="457200" algn="l" rtl="0">
              <a:spcBef>
                <a:spcPts val="0"/>
              </a:spcBef>
              <a:spcAft>
                <a:spcPts val="0"/>
              </a:spcAft>
              <a:buNone/>
            </a:pPr>
            <a:r>
              <a:rPr lang="en-US" sz="4000">
                <a:solidFill>
                  <a:schemeClr val="dk1"/>
                </a:solidFill>
                <a:latin typeface="Calibri"/>
                <a:ea typeface="Calibri"/>
                <a:cs typeface="Calibri"/>
                <a:sym typeface="Calibri"/>
              </a:rPr>
              <a:t>Closest comorbidities to statistical significance were Pulmonology and Cardiology</a:t>
            </a:r>
            <a:endParaRPr sz="4000">
              <a:solidFill>
                <a:schemeClr val="dk1"/>
              </a:solidFill>
              <a:latin typeface="Calibri"/>
              <a:ea typeface="Calibri"/>
              <a:cs typeface="Calibri"/>
              <a:sym typeface="Calibri"/>
            </a:endParaRPr>
          </a:p>
          <a:p>
            <a:pPr marL="0" marR="0" lvl="0" indent="0" algn="l" rtl="0">
              <a:spcBef>
                <a:spcPts val="0"/>
              </a:spcBef>
              <a:spcAft>
                <a:spcPts val="0"/>
              </a:spcAft>
              <a:buNone/>
            </a:pPr>
            <a:endParaRPr sz="4000">
              <a:solidFill>
                <a:schemeClr val="dk1"/>
              </a:solidFill>
              <a:latin typeface="Calibri"/>
              <a:ea typeface="Calibri"/>
              <a:cs typeface="Calibri"/>
              <a:sym typeface="Calibri"/>
            </a:endParaRPr>
          </a:p>
          <a:p>
            <a:pPr marL="457200" marR="0" lvl="0" indent="-482600" algn="l" rtl="0">
              <a:spcBef>
                <a:spcPts val="0"/>
              </a:spcBef>
              <a:spcAft>
                <a:spcPts val="0"/>
              </a:spcAft>
              <a:buClr>
                <a:schemeClr val="dk1"/>
              </a:buClr>
              <a:buSzPts val="4000"/>
              <a:buFont typeface="Calibri"/>
              <a:buChar char="●"/>
            </a:pPr>
            <a:r>
              <a:rPr lang="en-US" sz="4000">
                <a:solidFill>
                  <a:schemeClr val="dk1"/>
                </a:solidFill>
                <a:latin typeface="Calibri"/>
                <a:ea typeface="Calibri"/>
                <a:cs typeface="Calibri"/>
                <a:sym typeface="Calibri"/>
              </a:rPr>
              <a:t>There was no statistical significance in time to surgery of patients with comorbidities compared to those with none. An increase in concomitant comorbidities did not significantly increase time to surgery. </a:t>
            </a:r>
            <a:endParaRPr sz="4000">
              <a:solidFill>
                <a:schemeClr val="dk1"/>
              </a:solidFill>
              <a:latin typeface="Calibri"/>
              <a:ea typeface="Calibri"/>
              <a:cs typeface="Calibri"/>
              <a:sym typeface="Calibri"/>
            </a:endParaRPr>
          </a:p>
          <a:p>
            <a:pPr marL="457200" marR="0" lvl="0" indent="0" algn="l" rtl="0">
              <a:spcBef>
                <a:spcPts val="0"/>
              </a:spcBef>
              <a:spcAft>
                <a:spcPts val="0"/>
              </a:spcAft>
              <a:buNone/>
            </a:pPr>
            <a:endParaRPr sz="4000">
              <a:solidFill>
                <a:schemeClr val="dk1"/>
              </a:solidFill>
              <a:latin typeface="Calibri"/>
              <a:ea typeface="Calibri"/>
              <a:cs typeface="Calibri"/>
              <a:sym typeface="Calibri"/>
            </a:endParaRPr>
          </a:p>
          <a:p>
            <a:pPr marL="457200" marR="0" lvl="0" indent="-482600" algn="l" rtl="0">
              <a:spcBef>
                <a:spcPts val="0"/>
              </a:spcBef>
              <a:spcAft>
                <a:spcPts val="0"/>
              </a:spcAft>
              <a:buClr>
                <a:schemeClr val="dk1"/>
              </a:buClr>
              <a:buSzPts val="4000"/>
              <a:buFont typeface="Calibri"/>
              <a:buChar char="●"/>
            </a:pPr>
            <a:r>
              <a:rPr lang="en-US" sz="4000">
                <a:solidFill>
                  <a:schemeClr val="dk1"/>
                </a:solidFill>
                <a:latin typeface="Calibri"/>
                <a:ea typeface="Calibri"/>
                <a:cs typeface="Calibri"/>
                <a:sym typeface="Calibri"/>
              </a:rPr>
              <a:t>Three patients died within 30 days. An additional seven patients were deceased within one year of surgery.  (13.3%)</a:t>
            </a:r>
            <a:endParaRPr sz="4000">
              <a:solidFill>
                <a:schemeClr val="dk1"/>
              </a:solidFill>
              <a:latin typeface="Calibri"/>
              <a:ea typeface="Calibri"/>
              <a:cs typeface="Calibri"/>
              <a:sym typeface="Calibri"/>
            </a:endParaRPr>
          </a:p>
          <a:p>
            <a:pPr marL="457200" marR="0" lvl="0" indent="0" algn="l" rtl="0">
              <a:spcBef>
                <a:spcPts val="0"/>
              </a:spcBef>
              <a:spcAft>
                <a:spcPts val="0"/>
              </a:spcAft>
              <a:buNone/>
            </a:pPr>
            <a:endParaRPr sz="4000">
              <a:solidFill>
                <a:schemeClr val="dk1"/>
              </a:solidFill>
              <a:latin typeface="Calibri"/>
              <a:ea typeface="Calibri"/>
              <a:cs typeface="Calibri"/>
              <a:sym typeface="Calibri"/>
            </a:endParaRPr>
          </a:p>
          <a:p>
            <a:pPr marL="457200" marR="0" lvl="0" indent="-482600" algn="l" rtl="0">
              <a:spcBef>
                <a:spcPts val="0"/>
              </a:spcBef>
              <a:spcAft>
                <a:spcPts val="0"/>
              </a:spcAft>
              <a:buClr>
                <a:schemeClr val="dk1"/>
              </a:buClr>
              <a:buSzPts val="4000"/>
              <a:buFont typeface="Calibri"/>
              <a:buChar char="●"/>
            </a:pPr>
            <a:r>
              <a:rPr lang="en-US" sz="4000">
                <a:solidFill>
                  <a:schemeClr val="dk1"/>
                </a:solidFill>
                <a:latin typeface="Calibri"/>
                <a:ea typeface="Calibri"/>
                <a:cs typeface="Calibri"/>
                <a:sym typeface="Calibri"/>
              </a:rPr>
              <a:t>70% of deceased patients had at least 3 comorbidities.  All of them had some form of cardiovascular pathology.</a:t>
            </a:r>
            <a:endParaRPr sz="4000">
              <a:solidFill>
                <a:schemeClr val="dk1"/>
              </a:solidFill>
              <a:latin typeface="Calibri"/>
              <a:ea typeface="Calibri"/>
              <a:cs typeface="Calibri"/>
              <a:sym typeface="Calibri"/>
            </a:endParaRPr>
          </a:p>
          <a:p>
            <a:pPr marL="457200" marR="0" lvl="0" indent="0" algn="l" rtl="0">
              <a:spcBef>
                <a:spcPts val="0"/>
              </a:spcBef>
              <a:spcAft>
                <a:spcPts val="0"/>
              </a:spcAft>
              <a:buNone/>
            </a:pPr>
            <a:endParaRPr sz="4000">
              <a:solidFill>
                <a:schemeClr val="dk1"/>
              </a:solidFill>
              <a:latin typeface="Calibri"/>
              <a:ea typeface="Calibri"/>
              <a:cs typeface="Calibri"/>
              <a:sym typeface="Calibri"/>
            </a:endParaRPr>
          </a:p>
          <a:p>
            <a:pPr marL="457200" marR="0" lvl="0" indent="-482600" algn="l" rtl="0">
              <a:spcBef>
                <a:spcPts val="0"/>
              </a:spcBef>
              <a:spcAft>
                <a:spcPts val="0"/>
              </a:spcAft>
              <a:buClr>
                <a:schemeClr val="dk1"/>
              </a:buClr>
              <a:buSzPts val="4000"/>
              <a:buFont typeface="Calibri"/>
              <a:buChar char="●"/>
            </a:pPr>
            <a:r>
              <a:rPr lang="en-US" sz="4000">
                <a:solidFill>
                  <a:schemeClr val="dk1"/>
                </a:solidFill>
                <a:latin typeface="Calibri"/>
                <a:ea typeface="Calibri"/>
                <a:cs typeface="Calibri"/>
                <a:sym typeface="Calibri"/>
              </a:rPr>
              <a:t>While there is an increase in time for to surgery with increased comorbidities, an R= .23 demonstrates a small effect size, demonstrating that our action to surgery is minimally affected by number of comorbidites</a:t>
            </a:r>
            <a:endParaRPr sz="4000">
              <a:solidFill>
                <a:schemeClr val="dk1"/>
              </a:solidFill>
              <a:latin typeface="Calibri"/>
              <a:ea typeface="Calibri"/>
              <a:cs typeface="Calibri"/>
              <a:sym typeface="Calibri"/>
            </a:endParaRPr>
          </a:p>
        </p:txBody>
      </p:sp>
      <p:sp>
        <p:nvSpPr>
          <p:cNvPr id="191" name="Google Shape;191;p1"/>
          <p:cNvSpPr txBox="1"/>
          <p:nvPr/>
        </p:nvSpPr>
        <p:spPr>
          <a:xfrm>
            <a:off x="39554650" y="24469750"/>
            <a:ext cx="11095800" cy="7603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300">
                <a:solidFill>
                  <a:schemeClr val="dk1"/>
                </a:solidFill>
                <a:latin typeface="Calibri"/>
                <a:ea typeface="Calibri"/>
                <a:cs typeface="Calibri"/>
                <a:sym typeface="Calibri"/>
              </a:rPr>
              <a:t>We aimed to analyze the overall time to surgery and the effects multiple comorbidities have on time to surgery and time to discharge.  Our department goal is to have patients in the operating room within 24 hours and no later than 48 hours.  We are largely successful with a mean time to the OR of 29.8 hours.  Statistical analysis demonstrated no statistically significant delays with additional medical comorbidities. </a:t>
            </a:r>
            <a:endParaRPr sz="700"/>
          </a:p>
          <a:p>
            <a:pPr marL="0" marR="0" lvl="0" indent="0" algn="l" rtl="0">
              <a:spcBef>
                <a:spcPts val="0"/>
              </a:spcBef>
              <a:spcAft>
                <a:spcPts val="0"/>
              </a:spcAft>
              <a:buNone/>
            </a:pPr>
            <a:endParaRPr sz="10100">
              <a:solidFill>
                <a:schemeClr val="dk1"/>
              </a:solidFill>
              <a:latin typeface="Calibri"/>
              <a:ea typeface="Calibri"/>
              <a:cs typeface="Calibri"/>
              <a:sym typeface="Calibri"/>
            </a:endParaRPr>
          </a:p>
        </p:txBody>
      </p:sp>
      <p:pic>
        <p:nvPicPr>
          <p:cNvPr id="192" name="Google Shape;192;p1"/>
          <p:cNvPicPr preferRelativeResize="0"/>
          <p:nvPr/>
        </p:nvPicPr>
        <p:blipFill>
          <a:blip r:embed="rId6">
            <a:alphaModFix/>
          </a:blip>
          <a:stretch>
            <a:fillRect/>
          </a:stretch>
        </p:blipFill>
        <p:spPr>
          <a:xfrm>
            <a:off x="43845886" y="-43712"/>
            <a:ext cx="6169115" cy="7197301"/>
          </a:xfrm>
          <a:prstGeom prst="rect">
            <a:avLst/>
          </a:prstGeom>
          <a:noFill/>
          <a:ln>
            <a:noFill/>
          </a:ln>
        </p:spPr>
      </p:pic>
      <p:graphicFrame>
        <p:nvGraphicFramePr>
          <p:cNvPr id="193" name="Google Shape;193;p1"/>
          <p:cNvGraphicFramePr/>
          <p:nvPr/>
        </p:nvGraphicFramePr>
        <p:xfrm>
          <a:off x="25603200" y="9398675"/>
          <a:ext cx="12704300" cy="15985800"/>
        </p:xfrm>
        <a:graphic>
          <a:graphicData uri="http://schemas.openxmlformats.org/drawingml/2006/table">
            <a:tbl>
              <a:tblPr>
                <a:noFill/>
                <a:tableStyleId>{3C3E9B89-D87F-40A6-8026-E7EF630C3B2A}</a:tableStyleId>
              </a:tblPr>
              <a:tblGrid>
                <a:gridCol w="4240900">
                  <a:extLst>
                    <a:ext uri="{9D8B030D-6E8A-4147-A177-3AD203B41FA5}">
                      <a16:colId xmlns:a16="http://schemas.microsoft.com/office/drawing/2014/main" val="20000"/>
                    </a:ext>
                  </a:extLst>
                </a:gridCol>
                <a:gridCol w="4231700">
                  <a:extLst>
                    <a:ext uri="{9D8B030D-6E8A-4147-A177-3AD203B41FA5}">
                      <a16:colId xmlns:a16="http://schemas.microsoft.com/office/drawing/2014/main" val="20001"/>
                    </a:ext>
                  </a:extLst>
                </a:gridCol>
                <a:gridCol w="4231700">
                  <a:extLst>
                    <a:ext uri="{9D8B030D-6E8A-4147-A177-3AD203B41FA5}">
                      <a16:colId xmlns:a16="http://schemas.microsoft.com/office/drawing/2014/main" val="20002"/>
                    </a:ext>
                  </a:extLst>
                </a:gridCol>
              </a:tblGrid>
              <a:tr h="2049450">
                <a:tc gridSpan="3">
                  <a:txBody>
                    <a:bodyPr/>
                    <a:lstStyle/>
                    <a:p>
                      <a:pPr marL="0" lvl="0" indent="0" algn="ctr" rtl="0">
                        <a:lnSpc>
                          <a:spcPct val="115000"/>
                        </a:lnSpc>
                        <a:spcBef>
                          <a:spcPts val="0"/>
                        </a:spcBef>
                        <a:spcAft>
                          <a:spcPts val="0"/>
                        </a:spcAft>
                        <a:buNone/>
                      </a:pPr>
                      <a:r>
                        <a:rPr lang="en-US" sz="4000"/>
                        <a:t>Table: Relationship between Comorbidities and Time to Surgery</a:t>
                      </a:r>
                      <a:endParaRPr sz="4000"/>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049450">
                <a:tc>
                  <a:txBody>
                    <a:bodyPr/>
                    <a:lstStyle/>
                    <a:p>
                      <a:pPr marL="0" lvl="0" indent="0" algn="l" rtl="0">
                        <a:spcBef>
                          <a:spcPts val="0"/>
                        </a:spcBef>
                        <a:spcAft>
                          <a:spcPts val="0"/>
                        </a:spcAft>
                        <a:buNone/>
                      </a:pPr>
                      <a:endParaRPr sz="4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4000"/>
                        <a:t>Number of patients</a:t>
                      </a:r>
                      <a:endParaRPr sz="4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4000"/>
                        <a:t>p-value*</a:t>
                      </a:r>
                      <a:endParaRPr sz="4000"/>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537100">
                <a:tc>
                  <a:txBody>
                    <a:bodyPr/>
                    <a:lstStyle/>
                    <a:p>
                      <a:pPr marL="0" lvl="0" indent="0" algn="l" rtl="0">
                        <a:lnSpc>
                          <a:spcPct val="115000"/>
                        </a:lnSpc>
                        <a:spcBef>
                          <a:spcPts val="0"/>
                        </a:spcBef>
                        <a:spcAft>
                          <a:spcPts val="0"/>
                        </a:spcAft>
                        <a:buNone/>
                      </a:pPr>
                      <a:r>
                        <a:rPr lang="en-US" sz="4000"/>
                        <a:t>Cardiology</a:t>
                      </a:r>
                      <a:endParaRPr sz="4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4000"/>
                        <a:t>62</a:t>
                      </a:r>
                      <a:endParaRPr sz="4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4000"/>
                        <a:t>0.08875</a:t>
                      </a:r>
                      <a:endParaRPr sz="4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1537100">
                <a:tc>
                  <a:txBody>
                    <a:bodyPr/>
                    <a:lstStyle/>
                    <a:p>
                      <a:pPr marL="0" lvl="0" indent="0" algn="l" rtl="0">
                        <a:lnSpc>
                          <a:spcPct val="115000"/>
                        </a:lnSpc>
                        <a:spcBef>
                          <a:spcPts val="0"/>
                        </a:spcBef>
                        <a:spcAft>
                          <a:spcPts val="0"/>
                        </a:spcAft>
                        <a:buNone/>
                      </a:pPr>
                      <a:r>
                        <a:rPr lang="en-US" sz="4000"/>
                        <a:t>Pulmonology</a:t>
                      </a:r>
                      <a:endParaRPr sz="4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4000"/>
                        <a:t>22</a:t>
                      </a:r>
                      <a:endParaRPr sz="4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4000"/>
                        <a:t>0.06616</a:t>
                      </a:r>
                      <a:endParaRPr sz="4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1537100">
                <a:tc>
                  <a:txBody>
                    <a:bodyPr/>
                    <a:lstStyle/>
                    <a:p>
                      <a:pPr marL="0" lvl="0" indent="0" algn="l" rtl="0">
                        <a:lnSpc>
                          <a:spcPct val="115000"/>
                        </a:lnSpc>
                        <a:spcBef>
                          <a:spcPts val="0"/>
                        </a:spcBef>
                        <a:spcAft>
                          <a:spcPts val="0"/>
                        </a:spcAft>
                        <a:buNone/>
                      </a:pPr>
                      <a:r>
                        <a:rPr lang="en-US" sz="4000"/>
                        <a:t>GI</a:t>
                      </a:r>
                      <a:endParaRPr sz="4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4000"/>
                        <a:t>21</a:t>
                      </a:r>
                      <a:endParaRPr sz="4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4000"/>
                        <a:t>0.95591</a:t>
                      </a:r>
                      <a:endParaRPr sz="4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1537100">
                <a:tc>
                  <a:txBody>
                    <a:bodyPr/>
                    <a:lstStyle/>
                    <a:p>
                      <a:pPr marL="0" lvl="0" indent="0" algn="l" rtl="0">
                        <a:lnSpc>
                          <a:spcPct val="115000"/>
                        </a:lnSpc>
                        <a:spcBef>
                          <a:spcPts val="0"/>
                        </a:spcBef>
                        <a:spcAft>
                          <a:spcPts val="0"/>
                        </a:spcAft>
                        <a:buNone/>
                      </a:pPr>
                      <a:r>
                        <a:rPr lang="en-US" sz="4000"/>
                        <a:t>GU</a:t>
                      </a:r>
                      <a:endParaRPr sz="4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4000"/>
                        <a:t>13</a:t>
                      </a:r>
                      <a:endParaRPr sz="4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4000"/>
                        <a:t>0.93894</a:t>
                      </a:r>
                      <a:endParaRPr sz="4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1537100">
                <a:tc>
                  <a:txBody>
                    <a:bodyPr/>
                    <a:lstStyle/>
                    <a:p>
                      <a:pPr marL="0" lvl="0" indent="0" algn="l" rtl="0">
                        <a:lnSpc>
                          <a:spcPct val="115000"/>
                        </a:lnSpc>
                        <a:spcBef>
                          <a:spcPts val="0"/>
                        </a:spcBef>
                        <a:spcAft>
                          <a:spcPts val="0"/>
                        </a:spcAft>
                        <a:buNone/>
                      </a:pPr>
                      <a:r>
                        <a:rPr lang="en-US" sz="4000"/>
                        <a:t>Rheumatology</a:t>
                      </a:r>
                      <a:endParaRPr sz="4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4000"/>
                        <a:t>21</a:t>
                      </a:r>
                      <a:endParaRPr sz="4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4000"/>
                        <a:t>0.85239</a:t>
                      </a:r>
                      <a:endParaRPr sz="4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1537100">
                <a:tc>
                  <a:txBody>
                    <a:bodyPr/>
                    <a:lstStyle/>
                    <a:p>
                      <a:pPr marL="0" lvl="0" indent="0" algn="l" rtl="0">
                        <a:lnSpc>
                          <a:spcPct val="115000"/>
                        </a:lnSpc>
                        <a:spcBef>
                          <a:spcPts val="0"/>
                        </a:spcBef>
                        <a:spcAft>
                          <a:spcPts val="0"/>
                        </a:spcAft>
                        <a:buNone/>
                      </a:pPr>
                      <a:r>
                        <a:rPr lang="en-US" sz="4000"/>
                        <a:t>Renal</a:t>
                      </a:r>
                      <a:endParaRPr sz="4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4000"/>
                        <a:t>13</a:t>
                      </a:r>
                      <a:endParaRPr sz="4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4000"/>
                        <a:t>0.62078</a:t>
                      </a:r>
                      <a:endParaRPr sz="4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1537100">
                <a:tc>
                  <a:txBody>
                    <a:bodyPr/>
                    <a:lstStyle/>
                    <a:p>
                      <a:pPr marL="0" lvl="0" indent="0" algn="l" rtl="0">
                        <a:lnSpc>
                          <a:spcPct val="115000"/>
                        </a:lnSpc>
                        <a:spcBef>
                          <a:spcPts val="0"/>
                        </a:spcBef>
                        <a:spcAft>
                          <a:spcPts val="0"/>
                        </a:spcAft>
                        <a:buNone/>
                      </a:pPr>
                      <a:r>
                        <a:rPr lang="en-US" sz="4000"/>
                        <a:t>Psychiatry</a:t>
                      </a:r>
                      <a:endParaRPr sz="4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4000"/>
                        <a:t>25</a:t>
                      </a:r>
                      <a:endParaRPr sz="4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4000"/>
                        <a:t>0.84627</a:t>
                      </a:r>
                      <a:endParaRPr sz="4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1127200">
                <a:tc gridSpan="3">
                  <a:txBody>
                    <a:bodyPr/>
                    <a:lstStyle/>
                    <a:p>
                      <a:pPr marL="0" lvl="0" indent="0" algn="ctr" rtl="0">
                        <a:lnSpc>
                          <a:spcPct val="115000"/>
                        </a:lnSpc>
                        <a:spcBef>
                          <a:spcPts val="0"/>
                        </a:spcBef>
                        <a:spcAft>
                          <a:spcPts val="0"/>
                        </a:spcAft>
                        <a:buNone/>
                      </a:pPr>
                      <a:r>
                        <a:rPr lang="en-US" sz="4000"/>
                        <a:t>*Stats comparing with and without comorbidity</a:t>
                      </a:r>
                      <a:endParaRPr sz="4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9"/>
                  </a:ext>
                </a:extLst>
              </a:tr>
            </a:tbl>
          </a:graphicData>
        </a:graphic>
      </p:graphicFrame>
      <p:pic>
        <p:nvPicPr>
          <p:cNvPr id="194" name="Google Shape;194;p1"/>
          <p:cNvPicPr preferRelativeResize="0"/>
          <p:nvPr/>
        </p:nvPicPr>
        <p:blipFill>
          <a:blip r:embed="rId7">
            <a:alphaModFix/>
          </a:blip>
          <a:stretch>
            <a:fillRect/>
          </a:stretch>
        </p:blipFill>
        <p:spPr>
          <a:xfrm>
            <a:off x="13158938" y="13926502"/>
            <a:ext cx="11989626" cy="10785061"/>
          </a:xfrm>
          <a:prstGeom prst="rect">
            <a:avLst/>
          </a:prstGeom>
          <a:noFill/>
          <a:ln>
            <a:noFill/>
          </a:ln>
        </p:spPr>
      </p:pic>
      <p:sp>
        <p:nvSpPr>
          <p:cNvPr id="195" name="Google Shape;195;p1"/>
          <p:cNvSpPr txBox="1"/>
          <p:nvPr/>
        </p:nvSpPr>
        <p:spPr>
          <a:xfrm>
            <a:off x="39503957" y="7672718"/>
            <a:ext cx="11197200" cy="101580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a:solidFill>
                  <a:srgbClr val="FF6600"/>
                </a:solidFill>
                <a:latin typeface="Calibri"/>
                <a:ea typeface="Calibri"/>
                <a:cs typeface="Calibri"/>
                <a:sym typeface="Calibri"/>
              </a:rPr>
              <a:t> </a:t>
            </a:r>
            <a:r>
              <a:rPr lang="en-US" sz="6000" b="1">
                <a:solidFill>
                  <a:srgbClr val="DB5D20"/>
                </a:solidFill>
                <a:latin typeface="Calibri"/>
                <a:ea typeface="Calibri"/>
                <a:cs typeface="Calibri"/>
                <a:sym typeface="Calibri"/>
              </a:rPr>
              <a:t>Discussion</a:t>
            </a:r>
            <a:endParaRPr/>
          </a:p>
        </p:txBody>
      </p:sp>
      <p:sp>
        <p:nvSpPr>
          <p:cNvPr id="196" name="Google Shape;196;p1"/>
          <p:cNvSpPr txBox="1"/>
          <p:nvPr/>
        </p:nvSpPr>
        <p:spPr>
          <a:xfrm>
            <a:off x="39568000" y="9185175"/>
            <a:ext cx="11095800" cy="1266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300">
                <a:solidFill>
                  <a:schemeClr val="dk1"/>
                </a:solidFill>
                <a:latin typeface="Calibri"/>
                <a:ea typeface="Calibri"/>
                <a:cs typeface="Calibri"/>
                <a:sym typeface="Calibri"/>
              </a:rPr>
              <a:t>Operative Delays for geriatric hip fractures can increase patient morbidity and mortality.  Our average time for all hip fractures to the OR is 29.8 hours, which approaches the gold standard of &lt;24 hours.  Geriatric hip fracture patients with comorbidities are quickly being medically stabilized. Our data shows that there is no difference in time to surgery for patients with and without medical comorbidities.  For all ortho surgeons who regularly treat hip fractures at OSU, OR availability is the main hurdle to achieving this standard.  </a:t>
            </a:r>
            <a:endParaRPr sz="4300">
              <a:solidFill>
                <a:schemeClr val="dk1"/>
              </a:solidFill>
              <a:latin typeface="Calibri"/>
              <a:ea typeface="Calibri"/>
              <a:cs typeface="Calibri"/>
              <a:sym typeface="Calibri"/>
            </a:endParaRPr>
          </a:p>
          <a:p>
            <a:pPr marL="0" marR="0" lvl="0" indent="0" algn="l" rtl="0">
              <a:spcBef>
                <a:spcPts val="0"/>
              </a:spcBef>
              <a:spcAft>
                <a:spcPts val="0"/>
              </a:spcAft>
              <a:buNone/>
            </a:pPr>
            <a:r>
              <a:rPr lang="en-US" sz="4300">
                <a:solidFill>
                  <a:schemeClr val="dk1"/>
                </a:solidFill>
                <a:latin typeface="Calibri"/>
                <a:ea typeface="Calibri"/>
                <a:cs typeface="Calibri"/>
                <a:sym typeface="Calibri"/>
              </a:rPr>
              <a:t>Time to discharge was 5.1 days, which falls within the lowest likelihood for patient mortality according to Nikel et al. Further studies will be needed to evaluate factors affecting length of stay. </a:t>
            </a:r>
            <a:endParaRPr sz="43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US" sz="4300">
                <a:solidFill>
                  <a:schemeClr val="dk1"/>
                </a:solidFill>
                <a:latin typeface="Calibri"/>
                <a:ea typeface="Calibri"/>
                <a:cs typeface="Calibri"/>
                <a:sym typeface="Calibri"/>
              </a:rPr>
              <a:t>Our 1-year mortality rate is 13.3, which is less than the national average, per Schnell et al. </a:t>
            </a:r>
            <a:endParaRPr sz="43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1205</Words>
  <Application>Microsoft Office PowerPoint</Application>
  <PresentationFormat>Custom</PresentationFormat>
  <Paragraphs>82</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Calibri</vt:lpstr>
      <vt:lpstr>Arial</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Jeremy Scott</cp:lastModifiedBy>
  <cp:revision>1</cp:revision>
  <dcterms:created xsi:type="dcterms:W3CDTF">2021-02-14T19:00:13Z</dcterms:created>
  <dcterms:modified xsi:type="dcterms:W3CDTF">2023-04-30T15:11:58Z</dcterms:modified>
</cp:coreProperties>
</file>