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Q2IkJcccLeEziCZgNcfYKEfJd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597" y="81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4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62" lvl="1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693" lvl="2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24" lvl="3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155" lvl="4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386" lvl="5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618" lvl="6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849" lvl="7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080" lvl="8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01959730" y="36613785"/>
            <a:ext cx="104856278" cy="4147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8732187" y="-4591363"/>
            <a:ext cx="104856278" cy="12388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62" lvl="1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693" lvl="2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24" lvl="3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155" lvl="4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386" lvl="5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618" lvl="6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849" lvl="7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080" lvl="8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0"/>
              <a:buFont typeface="Calibri"/>
              <a:buNone/>
              <a:defRPr sz="12798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600327" y="9301484"/>
            <a:ext cx="27980640" cy="480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31" lvl="0" indent="-130616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 sz="6400">
                <a:solidFill>
                  <a:srgbClr val="888888"/>
                </a:solidFill>
              </a:defRPr>
            </a:lvl1pPr>
            <a:lvl2pPr marL="522462" lvl="1" indent="-130616" algn="l">
              <a:spcBef>
                <a:spcPts val="1154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 sz="5771">
                <a:solidFill>
                  <a:srgbClr val="888888"/>
                </a:solidFill>
              </a:defRPr>
            </a:lvl2pPr>
            <a:lvl3pPr marL="783693" lvl="2" indent="-130616" algn="l">
              <a:spcBef>
                <a:spcPts val="1029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5143">
                <a:solidFill>
                  <a:srgbClr val="888888"/>
                </a:solidFill>
              </a:defRPr>
            </a:lvl3pPr>
            <a:lvl4pPr marL="1044924" lvl="3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4pPr>
            <a:lvl5pPr marL="1306155" lvl="4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5pPr>
            <a:lvl6pPr marL="1567386" lvl="5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6pPr>
            <a:lvl7pPr marL="1828618" lvl="6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7pPr>
            <a:lvl8pPr marL="2089849" lvl="7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8pPr>
            <a:lvl9pPr marL="2351080" lvl="8" indent="-130616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9218298" y="28676604"/>
            <a:ext cx="82678903" cy="81102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700244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•"/>
              <a:defRPr sz="8970"/>
            </a:lvl1pPr>
            <a:lvl2pPr marL="522462" lvl="1" indent="-616795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7657"/>
            </a:lvl2pPr>
            <a:lvl3pPr marL="783693" lvl="2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3pPr>
            <a:lvl4pPr marL="1044924" lvl="3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5771"/>
            </a:lvl4pPr>
            <a:lvl5pPr marL="1306155" lvl="4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»"/>
              <a:defRPr sz="5771"/>
            </a:lvl5pPr>
            <a:lvl6pPr marL="1567386" lvl="5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6pPr>
            <a:lvl7pPr marL="1828618" lvl="6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7pPr>
            <a:lvl8pPr marL="2089849" lvl="7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8pPr>
            <a:lvl9pPr marL="2351080" lvl="8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2445843" y="28676604"/>
            <a:ext cx="82678907" cy="81102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700244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•"/>
              <a:defRPr sz="8970"/>
            </a:lvl1pPr>
            <a:lvl2pPr marL="522462" lvl="1" indent="-616795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7657"/>
            </a:lvl2pPr>
            <a:lvl3pPr marL="783693" lvl="2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3pPr>
            <a:lvl4pPr marL="1044924" lvl="3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5771"/>
            </a:lvl4pPr>
            <a:lvl5pPr marL="1306155" lvl="4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»"/>
              <a:defRPr sz="5771"/>
            </a:lvl5pPr>
            <a:lvl6pPr marL="1567386" lvl="5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6pPr>
            <a:lvl7pPr marL="1828618" lvl="6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7pPr>
            <a:lvl8pPr marL="2089849" lvl="7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8pPr>
            <a:lvl9pPr marL="2351080" lvl="8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645921" y="4912362"/>
            <a:ext cx="14544677" cy="2047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31" lvl="0" indent="-13061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7657" b="1"/>
            </a:lvl1pPr>
            <a:lvl2pPr marL="522462" lvl="1" indent="-130616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6400" b="1"/>
            </a:lvl2pPr>
            <a:lvl3pPr marL="783693" lvl="2" indent="-130616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5771" b="1"/>
            </a:lvl3pPr>
            <a:lvl4pPr marL="1044924" lvl="3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4pPr>
            <a:lvl5pPr marL="1306155" lvl="4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5pPr>
            <a:lvl6pPr marL="1567386" lvl="5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6pPr>
            <a:lvl7pPr marL="1828618" lvl="6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7pPr>
            <a:lvl8pPr marL="2089849" lvl="7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8pPr>
            <a:lvl9pPr marL="2351080" lvl="8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45921" y="6959600"/>
            <a:ext cx="14544677" cy="1264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616795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1pPr>
            <a:lvl2pPr marL="522462" lvl="1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2pPr>
            <a:lvl3pPr marL="783693" lvl="2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3pPr>
            <a:lvl4pPr marL="1044924" lvl="3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5143"/>
            </a:lvl4pPr>
            <a:lvl5pPr marL="1306155" lvl="4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5143"/>
            </a:lvl5pPr>
            <a:lvl6pPr marL="1567386" lvl="5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6pPr>
            <a:lvl7pPr marL="1828618" lvl="6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7pPr>
            <a:lvl8pPr marL="2089849" lvl="7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8pPr>
            <a:lvl9pPr marL="2351080" lvl="8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722092" y="4912362"/>
            <a:ext cx="14550390" cy="2047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31" lvl="0" indent="-13061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7657" b="1"/>
            </a:lvl1pPr>
            <a:lvl2pPr marL="522462" lvl="1" indent="-130616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6400" b="1"/>
            </a:lvl2pPr>
            <a:lvl3pPr marL="783693" lvl="2" indent="-130616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5771" b="1"/>
            </a:lvl3pPr>
            <a:lvl4pPr marL="1044924" lvl="3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4pPr>
            <a:lvl5pPr marL="1306155" lvl="4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5pPr>
            <a:lvl6pPr marL="1567386" lvl="5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6pPr>
            <a:lvl7pPr marL="1828618" lvl="6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7pPr>
            <a:lvl8pPr marL="2089849" lvl="7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8pPr>
            <a:lvl9pPr marL="2351080" lvl="8" indent="-130616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722092" y="6959600"/>
            <a:ext cx="14550390" cy="1264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616795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1pPr>
            <a:lvl2pPr marL="522462" lvl="1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2pPr>
            <a:lvl3pPr marL="783693" lvl="2" indent="-497064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3pPr>
            <a:lvl4pPr marL="1044924" lvl="3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5143"/>
            </a:lvl4pPr>
            <a:lvl5pPr marL="1306155" lvl="4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5143"/>
            </a:lvl5pPr>
            <a:lvl6pPr marL="1567386" lvl="5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6pPr>
            <a:lvl7pPr marL="1828618" lvl="6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7pPr>
            <a:lvl8pPr marL="2089849" lvl="7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8pPr>
            <a:lvl9pPr marL="2351080" lvl="8" indent="-457154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645923" y="873760"/>
            <a:ext cx="10829927" cy="371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Calibri"/>
              <a:buNone/>
              <a:defRPr sz="6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70180" y="873762"/>
            <a:ext cx="18402300" cy="18729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780065" algn="l">
              <a:spcBef>
                <a:spcPts val="2046"/>
              </a:spcBef>
              <a:spcAft>
                <a:spcPts val="0"/>
              </a:spcAft>
              <a:buClr>
                <a:schemeClr val="dk1"/>
              </a:buClr>
              <a:buSzPts val="17900"/>
              <a:buChar char="•"/>
              <a:defRPr sz="10227"/>
            </a:lvl1pPr>
            <a:lvl2pPr marL="522462" lvl="1" indent="-700244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–"/>
              <a:defRPr sz="8970"/>
            </a:lvl2pPr>
            <a:lvl3pPr marL="783693" lvl="2" indent="-616795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3pPr>
            <a:lvl4pPr marL="1044924" lvl="3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4pPr>
            <a:lvl5pPr marL="1306155" lvl="4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»"/>
              <a:defRPr sz="6400"/>
            </a:lvl5pPr>
            <a:lvl6pPr marL="1567386" lvl="5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6pPr>
            <a:lvl7pPr marL="1828618" lvl="6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7pPr>
            <a:lvl8pPr marL="2089849" lvl="7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8pPr>
            <a:lvl9pPr marL="2351080" lvl="8" indent="-536975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645923" y="4592322"/>
            <a:ext cx="10829927" cy="15011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130616" algn="l">
              <a:spcBef>
                <a:spcPts val="891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sz="4457"/>
            </a:lvl1pPr>
            <a:lvl2pPr marL="522462" lvl="1" indent="-130616" algn="l">
              <a:spcBef>
                <a:spcPts val="766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3828"/>
            </a:lvl2pPr>
            <a:lvl3pPr marL="783693" lvl="2" indent="-130616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3200"/>
            </a:lvl3pPr>
            <a:lvl4pPr marL="1044924" lvl="3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4pPr>
            <a:lvl5pPr marL="1306155" lvl="4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5pPr>
            <a:lvl6pPr marL="1567386" lvl="5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6pPr>
            <a:lvl7pPr marL="1828618" lvl="6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7pPr>
            <a:lvl8pPr marL="2089849" lvl="7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8pPr>
            <a:lvl9pPr marL="2351080" lvl="8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Calibri"/>
              <a:buNone/>
              <a:defRPr sz="6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452237" y="17175482"/>
            <a:ext cx="19751040" cy="2575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130616" algn="l">
              <a:spcBef>
                <a:spcPts val="891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sz="4457"/>
            </a:lvl1pPr>
            <a:lvl2pPr marL="522462" lvl="1" indent="-130616" algn="l">
              <a:spcBef>
                <a:spcPts val="766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3828"/>
            </a:lvl2pPr>
            <a:lvl3pPr marL="783693" lvl="2" indent="-130616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3200"/>
            </a:lvl3pPr>
            <a:lvl4pPr marL="1044924" lvl="3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4pPr>
            <a:lvl5pPr marL="1306155" lvl="4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5pPr>
            <a:lvl6pPr marL="1567386" lvl="5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6pPr>
            <a:lvl7pPr marL="1828618" lvl="6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7pPr>
            <a:lvl8pPr marL="2089849" lvl="7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8pPr>
            <a:lvl9pPr marL="2351080" lvl="8" indent="-130616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9217659" y="-2451097"/>
            <a:ext cx="14483082" cy="2962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31" lvl="0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62" lvl="1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693" lvl="2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24" lvl="3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155" lvl="4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386" lvl="5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618" lvl="6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849" lvl="7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080" lvl="8" indent="-19592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00"/>
              <a:buFont typeface="Calibri"/>
              <a:buNone/>
              <a:defRPr sz="2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457200" marR="0" lvl="0" indent="-1365250" algn="l" rtl="0">
              <a:spcBef>
                <a:spcPts val="3580"/>
              </a:spcBef>
              <a:spcAft>
                <a:spcPts val="0"/>
              </a:spcAft>
              <a:buClr>
                <a:schemeClr val="dk1"/>
              </a:buClr>
              <a:buSzPts val="17900"/>
              <a:buFont typeface="Arial"/>
              <a:buChar char="•"/>
              <a:defRPr sz="17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25550" algn="l" rtl="0">
              <a:spcBef>
                <a:spcPts val="3140"/>
              </a:spcBef>
              <a:spcAft>
                <a:spcPts val="0"/>
              </a:spcAft>
              <a:buClr>
                <a:schemeClr val="dk1"/>
              </a:buClr>
              <a:buSzPts val="15700"/>
              <a:buFont typeface="Arial"/>
              <a:buChar char="–"/>
              <a:defRPr sz="1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1079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•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»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6EDE966-FC20-E22C-E8BC-0705CC48D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788" y="-53788"/>
            <a:ext cx="33133555" cy="2208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5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Dohn</dc:creator>
  <cp:lastModifiedBy>Haney, Taryn</cp:lastModifiedBy>
  <cp:revision>4</cp:revision>
  <dcterms:created xsi:type="dcterms:W3CDTF">2016-09-29T15:12:40Z</dcterms:created>
  <dcterms:modified xsi:type="dcterms:W3CDTF">2023-04-30T21:35:48Z</dcterms:modified>
</cp:coreProperties>
</file>