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4" r:id="rId1"/>
    <p:sldMasterId id="2147483695" r:id="rId2"/>
    <p:sldMasterId id="2147483696" r:id="rId3"/>
  </p:sldMasterIdLst>
  <p:notesMasterIdLst>
    <p:notesMasterId r:id="rId29"/>
  </p:notesMasterIdLst>
  <p:sldIdLst>
    <p:sldId id="258" r:id="rId4"/>
    <p:sldId id="256" r:id="rId5"/>
    <p:sldId id="257" r:id="rId6"/>
    <p:sldId id="259" r:id="rId7"/>
    <p:sldId id="260" r:id="rId8"/>
    <p:sldId id="289" r:id="rId9"/>
    <p:sldId id="295" r:id="rId10"/>
    <p:sldId id="262" r:id="rId11"/>
    <p:sldId id="270" r:id="rId12"/>
    <p:sldId id="264" r:id="rId13"/>
    <p:sldId id="290" r:id="rId14"/>
    <p:sldId id="296" r:id="rId15"/>
    <p:sldId id="292" r:id="rId16"/>
    <p:sldId id="293" r:id="rId17"/>
    <p:sldId id="269" r:id="rId18"/>
    <p:sldId id="291" r:id="rId19"/>
    <p:sldId id="294" r:id="rId20"/>
    <p:sldId id="297" r:id="rId21"/>
    <p:sldId id="298" r:id="rId22"/>
    <p:sldId id="299" r:id="rId23"/>
    <p:sldId id="300" r:id="rId24"/>
    <p:sldId id="301" r:id="rId25"/>
    <p:sldId id="302" r:id="rId26"/>
    <p:sldId id="303" r:id="rId27"/>
    <p:sldId id="307" r:id="rId28"/>
  </p:sldIdLst>
  <p:sldSz cx="10287000" cy="6858000" type="35mm"/>
  <p:notesSz cx="68580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A4A3A4"/>
          </p15:clr>
        </p15:guide>
        <p15:guide id="2" pos="3240">
          <p15:clr>
            <a:srgbClr val="A4A3A4"/>
          </p15:clr>
        </p15:guide>
      </p15:sldGuideLst>
    </p:ext>
    <p:ext uri="{2D200454-40CA-4A62-9FC3-DE9A4176ACB9}">
      <p15:notes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927">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2EFF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5643" autoAdjust="0"/>
    <p:restoredTop sz="94699" autoAdjust="0"/>
  </p:normalViewPr>
  <p:slideViewPr>
    <p:cSldViewPr snapToGrid="0">
      <p:cViewPr>
        <p:scale>
          <a:sx n="66" d="100"/>
          <a:sy n="66" d="100"/>
        </p:scale>
        <p:origin x="-1264" y="-176"/>
      </p:cViewPr>
      <p:guideLst>
        <p:guide orient="horz" pos="2160"/>
        <p:guide pos="3240"/>
      </p:guideLst>
    </p:cSldViewPr>
  </p:slideViewPr>
  <p:outlineViewPr>
    <p:cViewPr>
      <p:scale>
        <a:sx n="33" d="100"/>
        <a:sy n="33" d="100"/>
      </p:scale>
      <p:origin x="0" y="8608"/>
    </p:cViewPr>
  </p:outlineViewPr>
  <p:notesTextViewPr>
    <p:cViewPr>
      <p:scale>
        <a:sx n="100" d="100"/>
        <a:sy n="100" d="100"/>
      </p:scale>
      <p:origin x="0" y="0"/>
    </p:cViewPr>
  </p:notesTextViewPr>
  <p:sorterViewPr>
    <p:cViewPr>
      <p:scale>
        <a:sx n="150" d="100"/>
        <a:sy n="150" d="100"/>
      </p:scale>
      <p:origin x="0" y="1864"/>
    </p:cViewPr>
  </p:sorterViewPr>
  <p:notesViewPr>
    <p:cSldViewPr snapToGrid="0">
      <p:cViewPr varScale="1">
        <p:scale>
          <a:sx n="100" d="100"/>
          <a:sy n="100" d="100"/>
        </p:scale>
        <p:origin x="0" y="0"/>
      </p:cViewPr>
      <p:guideLst>
        <p:guide orient="horz" pos="2927"/>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3550"/>
          </a:xfrm>
          <a:prstGeom prst="rect">
            <a:avLst/>
          </a:prstGeom>
          <a:noFill/>
          <a:ln>
            <a:noFill/>
          </a:ln>
        </p:spPr>
        <p:txBody>
          <a:bodyPr spcFirstLastPara="1" wrap="square" lIns="19050" tIns="0" rIns="19050" bIns="0" anchor="t" anchorCtr="0"/>
          <a:lstStyle>
            <a:lvl1pPr marR="0" lvl="0" algn="l" rtl="0">
              <a:spcBef>
                <a:spcPts val="0"/>
              </a:spcBef>
              <a:spcAft>
                <a:spcPts val="0"/>
              </a:spcAft>
              <a:buSzPts val="1400"/>
              <a:buNone/>
              <a:defRPr sz="1000" b="0" i="1"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4800" b="1" i="0" u="none" strike="noStrike" cap="none">
                <a:solidFill>
                  <a:schemeClr val="dk2"/>
                </a:solidFill>
                <a:latin typeface="Times New Roman"/>
                <a:ea typeface="Times New Roman"/>
                <a:cs typeface="Times New Roman"/>
                <a:sym typeface="Times New Roman"/>
              </a:defRPr>
            </a:lvl2pPr>
            <a:lvl3pPr marR="0" lvl="2" algn="l" rtl="0">
              <a:spcBef>
                <a:spcPts val="0"/>
              </a:spcBef>
              <a:spcAft>
                <a:spcPts val="0"/>
              </a:spcAft>
              <a:buSzPts val="1400"/>
              <a:buNone/>
              <a:defRPr sz="4800" b="1" i="0" u="none" strike="noStrike" cap="none">
                <a:solidFill>
                  <a:schemeClr val="dk2"/>
                </a:solidFill>
                <a:latin typeface="Times New Roman"/>
                <a:ea typeface="Times New Roman"/>
                <a:cs typeface="Times New Roman"/>
                <a:sym typeface="Times New Roman"/>
              </a:defRPr>
            </a:lvl3pPr>
            <a:lvl4pPr marR="0" lvl="3" algn="l" rtl="0">
              <a:spcBef>
                <a:spcPts val="0"/>
              </a:spcBef>
              <a:spcAft>
                <a:spcPts val="0"/>
              </a:spcAft>
              <a:buSzPts val="1400"/>
              <a:buNone/>
              <a:defRPr sz="4800" b="1" i="0" u="none" strike="noStrike" cap="none">
                <a:solidFill>
                  <a:schemeClr val="dk2"/>
                </a:solidFill>
                <a:latin typeface="Times New Roman"/>
                <a:ea typeface="Times New Roman"/>
                <a:cs typeface="Times New Roman"/>
                <a:sym typeface="Times New Roman"/>
              </a:defRPr>
            </a:lvl4pPr>
            <a:lvl5pPr marR="0" lvl="4" algn="l" rtl="0">
              <a:spcBef>
                <a:spcPts val="0"/>
              </a:spcBef>
              <a:spcAft>
                <a:spcPts val="0"/>
              </a:spcAft>
              <a:buSzPts val="1400"/>
              <a:buNone/>
              <a:defRPr sz="4800" b="1" i="0" u="none" strike="noStrike" cap="none">
                <a:solidFill>
                  <a:schemeClr val="dk2"/>
                </a:solidFill>
                <a:latin typeface="Times New Roman"/>
                <a:ea typeface="Times New Roman"/>
                <a:cs typeface="Times New Roman"/>
                <a:sym typeface="Times New Roman"/>
              </a:defRPr>
            </a:lvl5pPr>
            <a:lvl6pPr marR="0" lvl="5" algn="l" rtl="0">
              <a:spcBef>
                <a:spcPts val="0"/>
              </a:spcBef>
              <a:spcAft>
                <a:spcPts val="0"/>
              </a:spcAft>
              <a:buSzPts val="1400"/>
              <a:buNone/>
              <a:defRPr sz="4800" b="1" i="0" u="none" strike="noStrike" cap="none">
                <a:solidFill>
                  <a:schemeClr val="dk2"/>
                </a:solidFill>
                <a:latin typeface="Times New Roman"/>
                <a:ea typeface="Times New Roman"/>
                <a:cs typeface="Times New Roman"/>
                <a:sym typeface="Times New Roman"/>
              </a:defRPr>
            </a:lvl6pPr>
            <a:lvl7pPr marR="0" lvl="6" algn="l" rtl="0">
              <a:spcBef>
                <a:spcPts val="0"/>
              </a:spcBef>
              <a:spcAft>
                <a:spcPts val="0"/>
              </a:spcAft>
              <a:buSzPts val="1400"/>
              <a:buNone/>
              <a:defRPr sz="4800" b="1" i="0" u="none" strike="noStrike" cap="none">
                <a:solidFill>
                  <a:schemeClr val="dk2"/>
                </a:solidFill>
                <a:latin typeface="Times New Roman"/>
                <a:ea typeface="Times New Roman"/>
                <a:cs typeface="Times New Roman"/>
                <a:sym typeface="Times New Roman"/>
              </a:defRPr>
            </a:lvl7pPr>
            <a:lvl8pPr marR="0" lvl="7" algn="l" rtl="0">
              <a:spcBef>
                <a:spcPts val="0"/>
              </a:spcBef>
              <a:spcAft>
                <a:spcPts val="0"/>
              </a:spcAft>
              <a:buSzPts val="1400"/>
              <a:buNone/>
              <a:defRPr sz="4800" b="1" i="0" u="none" strike="noStrike" cap="none">
                <a:solidFill>
                  <a:schemeClr val="dk2"/>
                </a:solidFill>
                <a:latin typeface="Times New Roman"/>
                <a:ea typeface="Times New Roman"/>
                <a:cs typeface="Times New Roman"/>
                <a:sym typeface="Times New Roman"/>
              </a:defRPr>
            </a:lvl8pPr>
            <a:lvl9pPr marR="0" lvl="8" algn="l" rtl="0">
              <a:spcBef>
                <a:spcPts val="0"/>
              </a:spcBef>
              <a:spcAft>
                <a:spcPts val="0"/>
              </a:spcAft>
              <a:buSzPts val="1400"/>
              <a:buNone/>
              <a:defRPr sz="4800" b="1" i="0" u="none" strike="noStrike" cap="none">
                <a:solidFill>
                  <a:schemeClr val="dk2"/>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886200" y="0"/>
            <a:ext cx="2971800" cy="463550"/>
          </a:xfrm>
          <a:prstGeom prst="rect">
            <a:avLst/>
          </a:prstGeom>
          <a:noFill/>
          <a:ln>
            <a:noFill/>
          </a:ln>
        </p:spPr>
        <p:txBody>
          <a:bodyPr spcFirstLastPara="1" wrap="square" lIns="19050" tIns="0" rIns="19050" bIns="0" anchor="t" anchorCtr="0"/>
          <a:lstStyle>
            <a:lvl1pPr marR="0" lvl="0" algn="r" rtl="0">
              <a:spcBef>
                <a:spcPts val="0"/>
              </a:spcBef>
              <a:spcAft>
                <a:spcPts val="0"/>
              </a:spcAft>
              <a:buSzPts val="1400"/>
              <a:buNone/>
              <a:defRPr sz="1000" b="0" i="1"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4800" b="1" i="0" u="none" strike="noStrike" cap="none">
                <a:solidFill>
                  <a:schemeClr val="dk2"/>
                </a:solidFill>
                <a:latin typeface="Times New Roman"/>
                <a:ea typeface="Times New Roman"/>
                <a:cs typeface="Times New Roman"/>
                <a:sym typeface="Times New Roman"/>
              </a:defRPr>
            </a:lvl2pPr>
            <a:lvl3pPr marR="0" lvl="2" algn="l" rtl="0">
              <a:spcBef>
                <a:spcPts val="0"/>
              </a:spcBef>
              <a:spcAft>
                <a:spcPts val="0"/>
              </a:spcAft>
              <a:buSzPts val="1400"/>
              <a:buNone/>
              <a:defRPr sz="4800" b="1" i="0" u="none" strike="noStrike" cap="none">
                <a:solidFill>
                  <a:schemeClr val="dk2"/>
                </a:solidFill>
                <a:latin typeface="Times New Roman"/>
                <a:ea typeface="Times New Roman"/>
                <a:cs typeface="Times New Roman"/>
                <a:sym typeface="Times New Roman"/>
              </a:defRPr>
            </a:lvl3pPr>
            <a:lvl4pPr marR="0" lvl="3" algn="l" rtl="0">
              <a:spcBef>
                <a:spcPts val="0"/>
              </a:spcBef>
              <a:spcAft>
                <a:spcPts val="0"/>
              </a:spcAft>
              <a:buSzPts val="1400"/>
              <a:buNone/>
              <a:defRPr sz="4800" b="1" i="0" u="none" strike="noStrike" cap="none">
                <a:solidFill>
                  <a:schemeClr val="dk2"/>
                </a:solidFill>
                <a:latin typeface="Times New Roman"/>
                <a:ea typeface="Times New Roman"/>
                <a:cs typeface="Times New Roman"/>
                <a:sym typeface="Times New Roman"/>
              </a:defRPr>
            </a:lvl4pPr>
            <a:lvl5pPr marR="0" lvl="4" algn="l" rtl="0">
              <a:spcBef>
                <a:spcPts val="0"/>
              </a:spcBef>
              <a:spcAft>
                <a:spcPts val="0"/>
              </a:spcAft>
              <a:buSzPts val="1400"/>
              <a:buNone/>
              <a:defRPr sz="4800" b="1" i="0" u="none" strike="noStrike" cap="none">
                <a:solidFill>
                  <a:schemeClr val="dk2"/>
                </a:solidFill>
                <a:latin typeface="Times New Roman"/>
                <a:ea typeface="Times New Roman"/>
                <a:cs typeface="Times New Roman"/>
                <a:sym typeface="Times New Roman"/>
              </a:defRPr>
            </a:lvl5pPr>
            <a:lvl6pPr marR="0" lvl="5" algn="l" rtl="0">
              <a:spcBef>
                <a:spcPts val="0"/>
              </a:spcBef>
              <a:spcAft>
                <a:spcPts val="0"/>
              </a:spcAft>
              <a:buSzPts val="1400"/>
              <a:buNone/>
              <a:defRPr sz="4800" b="1" i="0" u="none" strike="noStrike" cap="none">
                <a:solidFill>
                  <a:schemeClr val="dk2"/>
                </a:solidFill>
                <a:latin typeface="Times New Roman"/>
                <a:ea typeface="Times New Roman"/>
                <a:cs typeface="Times New Roman"/>
                <a:sym typeface="Times New Roman"/>
              </a:defRPr>
            </a:lvl6pPr>
            <a:lvl7pPr marR="0" lvl="6" algn="l" rtl="0">
              <a:spcBef>
                <a:spcPts val="0"/>
              </a:spcBef>
              <a:spcAft>
                <a:spcPts val="0"/>
              </a:spcAft>
              <a:buSzPts val="1400"/>
              <a:buNone/>
              <a:defRPr sz="4800" b="1" i="0" u="none" strike="noStrike" cap="none">
                <a:solidFill>
                  <a:schemeClr val="dk2"/>
                </a:solidFill>
                <a:latin typeface="Times New Roman"/>
                <a:ea typeface="Times New Roman"/>
                <a:cs typeface="Times New Roman"/>
                <a:sym typeface="Times New Roman"/>
              </a:defRPr>
            </a:lvl7pPr>
            <a:lvl8pPr marR="0" lvl="7" algn="l" rtl="0">
              <a:spcBef>
                <a:spcPts val="0"/>
              </a:spcBef>
              <a:spcAft>
                <a:spcPts val="0"/>
              </a:spcAft>
              <a:buSzPts val="1400"/>
              <a:buNone/>
              <a:defRPr sz="4800" b="1" i="0" u="none" strike="noStrike" cap="none">
                <a:solidFill>
                  <a:schemeClr val="dk2"/>
                </a:solidFill>
                <a:latin typeface="Times New Roman"/>
                <a:ea typeface="Times New Roman"/>
                <a:cs typeface="Times New Roman"/>
                <a:sym typeface="Times New Roman"/>
              </a:defRPr>
            </a:lvl8pPr>
            <a:lvl9pPr marR="0" lvl="8" algn="l" rtl="0">
              <a:spcBef>
                <a:spcPts val="0"/>
              </a:spcBef>
              <a:spcAft>
                <a:spcPts val="0"/>
              </a:spcAft>
              <a:buSzPts val="1400"/>
              <a:buNone/>
              <a:defRPr sz="4800" b="1" i="0" u="none" strike="noStrike" cap="none">
                <a:solidFill>
                  <a:schemeClr val="dk2"/>
                </a:solidFill>
                <a:latin typeface="Times New Roman"/>
                <a:ea typeface="Times New Roman"/>
                <a:cs typeface="Times New Roman"/>
                <a:sym typeface="Times New Roman"/>
              </a:defRPr>
            </a:lvl9pPr>
          </a:lstStyle>
          <a:p>
            <a:endParaRPr/>
          </a:p>
        </p:txBody>
      </p:sp>
      <p:sp>
        <p:nvSpPr>
          <p:cNvPr id="5" name="Google Shape;5;n"/>
          <p:cNvSpPr txBox="1">
            <a:spLocks noGrp="1"/>
          </p:cNvSpPr>
          <p:nvPr>
            <p:ph type="ftr" idx="11"/>
          </p:nvPr>
        </p:nvSpPr>
        <p:spPr>
          <a:xfrm>
            <a:off x="0" y="8832850"/>
            <a:ext cx="2971800" cy="463550"/>
          </a:xfrm>
          <a:prstGeom prst="rect">
            <a:avLst/>
          </a:prstGeom>
          <a:noFill/>
          <a:ln>
            <a:noFill/>
          </a:ln>
        </p:spPr>
        <p:txBody>
          <a:bodyPr spcFirstLastPara="1" wrap="square" lIns="19050" tIns="0" rIns="19050" bIns="0" anchor="b" anchorCtr="0"/>
          <a:lstStyle>
            <a:lvl1pPr marR="0" lvl="0" algn="l" rtl="0">
              <a:spcBef>
                <a:spcPts val="0"/>
              </a:spcBef>
              <a:spcAft>
                <a:spcPts val="0"/>
              </a:spcAft>
              <a:buSzPts val="1400"/>
              <a:buNone/>
              <a:defRPr sz="1000" b="0" i="1"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4800" b="1" i="0" u="none" strike="noStrike" cap="none">
                <a:solidFill>
                  <a:schemeClr val="dk2"/>
                </a:solidFill>
                <a:latin typeface="Times New Roman"/>
                <a:ea typeface="Times New Roman"/>
                <a:cs typeface="Times New Roman"/>
                <a:sym typeface="Times New Roman"/>
              </a:defRPr>
            </a:lvl2pPr>
            <a:lvl3pPr marR="0" lvl="2" algn="l" rtl="0">
              <a:spcBef>
                <a:spcPts val="0"/>
              </a:spcBef>
              <a:spcAft>
                <a:spcPts val="0"/>
              </a:spcAft>
              <a:buSzPts val="1400"/>
              <a:buNone/>
              <a:defRPr sz="4800" b="1" i="0" u="none" strike="noStrike" cap="none">
                <a:solidFill>
                  <a:schemeClr val="dk2"/>
                </a:solidFill>
                <a:latin typeface="Times New Roman"/>
                <a:ea typeface="Times New Roman"/>
                <a:cs typeface="Times New Roman"/>
                <a:sym typeface="Times New Roman"/>
              </a:defRPr>
            </a:lvl3pPr>
            <a:lvl4pPr marR="0" lvl="3" algn="l" rtl="0">
              <a:spcBef>
                <a:spcPts val="0"/>
              </a:spcBef>
              <a:spcAft>
                <a:spcPts val="0"/>
              </a:spcAft>
              <a:buSzPts val="1400"/>
              <a:buNone/>
              <a:defRPr sz="4800" b="1" i="0" u="none" strike="noStrike" cap="none">
                <a:solidFill>
                  <a:schemeClr val="dk2"/>
                </a:solidFill>
                <a:latin typeface="Times New Roman"/>
                <a:ea typeface="Times New Roman"/>
                <a:cs typeface="Times New Roman"/>
                <a:sym typeface="Times New Roman"/>
              </a:defRPr>
            </a:lvl4pPr>
            <a:lvl5pPr marR="0" lvl="4" algn="l" rtl="0">
              <a:spcBef>
                <a:spcPts val="0"/>
              </a:spcBef>
              <a:spcAft>
                <a:spcPts val="0"/>
              </a:spcAft>
              <a:buSzPts val="1400"/>
              <a:buNone/>
              <a:defRPr sz="4800" b="1" i="0" u="none" strike="noStrike" cap="none">
                <a:solidFill>
                  <a:schemeClr val="dk2"/>
                </a:solidFill>
                <a:latin typeface="Times New Roman"/>
                <a:ea typeface="Times New Roman"/>
                <a:cs typeface="Times New Roman"/>
                <a:sym typeface="Times New Roman"/>
              </a:defRPr>
            </a:lvl5pPr>
            <a:lvl6pPr marR="0" lvl="5" algn="l" rtl="0">
              <a:spcBef>
                <a:spcPts val="0"/>
              </a:spcBef>
              <a:spcAft>
                <a:spcPts val="0"/>
              </a:spcAft>
              <a:buSzPts val="1400"/>
              <a:buNone/>
              <a:defRPr sz="4800" b="1" i="0" u="none" strike="noStrike" cap="none">
                <a:solidFill>
                  <a:schemeClr val="dk2"/>
                </a:solidFill>
                <a:latin typeface="Times New Roman"/>
                <a:ea typeface="Times New Roman"/>
                <a:cs typeface="Times New Roman"/>
                <a:sym typeface="Times New Roman"/>
              </a:defRPr>
            </a:lvl6pPr>
            <a:lvl7pPr marR="0" lvl="6" algn="l" rtl="0">
              <a:spcBef>
                <a:spcPts val="0"/>
              </a:spcBef>
              <a:spcAft>
                <a:spcPts val="0"/>
              </a:spcAft>
              <a:buSzPts val="1400"/>
              <a:buNone/>
              <a:defRPr sz="4800" b="1" i="0" u="none" strike="noStrike" cap="none">
                <a:solidFill>
                  <a:schemeClr val="dk2"/>
                </a:solidFill>
                <a:latin typeface="Times New Roman"/>
                <a:ea typeface="Times New Roman"/>
                <a:cs typeface="Times New Roman"/>
                <a:sym typeface="Times New Roman"/>
              </a:defRPr>
            </a:lvl7pPr>
            <a:lvl8pPr marR="0" lvl="7" algn="l" rtl="0">
              <a:spcBef>
                <a:spcPts val="0"/>
              </a:spcBef>
              <a:spcAft>
                <a:spcPts val="0"/>
              </a:spcAft>
              <a:buSzPts val="1400"/>
              <a:buNone/>
              <a:defRPr sz="4800" b="1" i="0" u="none" strike="noStrike" cap="none">
                <a:solidFill>
                  <a:schemeClr val="dk2"/>
                </a:solidFill>
                <a:latin typeface="Times New Roman"/>
                <a:ea typeface="Times New Roman"/>
                <a:cs typeface="Times New Roman"/>
                <a:sym typeface="Times New Roman"/>
              </a:defRPr>
            </a:lvl8pPr>
            <a:lvl9pPr marR="0" lvl="8" algn="l" rtl="0">
              <a:spcBef>
                <a:spcPts val="0"/>
              </a:spcBef>
              <a:spcAft>
                <a:spcPts val="0"/>
              </a:spcAft>
              <a:buSzPts val="1400"/>
              <a:buNone/>
              <a:defRPr sz="4800" b="1" i="0" u="none" strike="noStrike" cap="none">
                <a:solidFill>
                  <a:schemeClr val="dk2"/>
                </a:solidFill>
                <a:latin typeface="Times New Roman"/>
                <a:ea typeface="Times New Roman"/>
                <a:cs typeface="Times New Roman"/>
                <a:sym typeface="Times New Roman"/>
              </a:defRPr>
            </a:lvl9pPr>
          </a:lstStyle>
          <a:p>
            <a:endParaRPr/>
          </a:p>
        </p:txBody>
      </p:sp>
      <p:sp>
        <p:nvSpPr>
          <p:cNvPr id="6" name="Google Shape;6;n"/>
          <p:cNvSpPr txBox="1">
            <a:spLocks noGrp="1"/>
          </p:cNvSpPr>
          <p:nvPr>
            <p:ph type="sldNum" idx="12"/>
          </p:nvPr>
        </p:nvSpPr>
        <p:spPr>
          <a:xfrm>
            <a:off x="3886200" y="8832850"/>
            <a:ext cx="2971800" cy="463550"/>
          </a:xfrm>
          <a:prstGeom prst="rect">
            <a:avLst/>
          </a:prstGeom>
          <a:noFill/>
          <a:ln>
            <a:noFill/>
          </a:ln>
        </p:spPr>
        <p:txBody>
          <a:bodyPr spcFirstLastPara="1" wrap="square" lIns="19050" tIns="0" rIns="19050" bIns="0" anchor="b" anchorCtr="0">
            <a:noAutofit/>
          </a:bodyPr>
          <a:lstStyle/>
          <a:p>
            <a:pPr marL="0" marR="0" lvl="0" indent="0" algn="r" rtl="0">
              <a:spcBef>
                <a:spcPts val="0"/>
              </a:spcBef>
              <a:spcAft>
                <a:spcPts val="0"/>
              </a:spcAft>
              <a:buNone/>
            </a:pPr>
            <a:fld id="{00000000-1234-1234-1234-123412341234}" type="slidenum">
              <a:rPr lang="en-US" sz="1000" b="0" i="1" u="none" strike="noStrike" cap="none">
                <a:solidFill>
                  <a:schemeClr val="dk1"/>
                </a:solidFill>
                <a:latin typeface="Times New Roman"/>
                <a:ea typeface="Times New Roman"/>
                <a:cs typeface="Times New Roman"/>
                <a:sym typeface="Times New Roman"/>
              </a:rPr>
              <a:t>‹#›</a:t>
            </a:fld>
            <a:endParaRPr sz="1000" b="0" i="1" u="none" strike="noStrike" cap="none">
              <a:solidFill>
                <a:schemeClr val="dk1"/>
              </a:solidFill>
              <a:latin typeface="Times New Roman"/>
              <a:ea typeface="Times New Roman"/>
              <a:cs typeface="Times New Roman"/>
              <a:sym typeface="Times New Roman"/>
            </a:endParaRPr>
          </a:p>
        </p:txBody>
      </p:sp>
      <p:sp>
        <p:nvSpPr>
          <p:cNvPr id="7" name="Google Shape;7;n"/>
          <p:cNvSpPr txBox="1">
            <a:spLocks noGrp="1"/>
          </p:cNvSpPr>
          <p:nvPr>
            <p:ph type="body" idx="1"/>
          </p:nvPr>
        </p:nvSpPr>
        <p:spPr>
          <a:xfrm>
            <a:off x="990600" y="3176588"/>
            <a:ext cx="5181600" cy="2324100"/>
          </a:xfrm>
          <a:prstGeom prst="rect">
            <a:avLst/>
          </a:prstGeom>
          <a:noFill/>
          <a:ln>
            <a:noFill/>
          </a:ln>
        </p:spPr>
        <p:txBody>
          <a:bodyPr spcFirstLastPara="1" wrap="square" lIns="92075" tIns="46025" rIns="92075" bIns="46025" anchor="t" anchorCtr="0"/>
          <a:lstStyle>
            <a:lvl1pPr marL="457200" marR="0" lvl="0"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8" name="Google Shape;8;n"/>
          <p:cNvSpPr>
            <a:spLocks noGrp="1" noRot="1" noChangeAspect="1"/>
          </p:cNvSpPr>
          <p:nvPr>
            <p:ph type="sldImg" idx="3"/>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
        <p:nvSpPr>
          <p:cNvPr id="9" name="Google Shape;9;n"/>
          <p:cNvSpPr/>
          <p:nvPr/>
        </p:nvSpPr>
        <p:spPr>
          <a:xfrm>
            <a:off x="6399213" y="8894763"/>
            <a:ext cx="390525" cy="307975"/>
          </a:xfrm>
          <a:prstGeom prst="rect">
            <a:avLst/>
          </a:prstGeom>
          <a:noFill/>
          <a:ln>
            <a:noFill/>
          </a:ln>
        </p:spPr>
        <p:txBody>
          <a:bodyPr spcFirstLastPara="1" wrap="square" lIns="92075" tIns="46025" rIns="92075" bIns="46025" anchor="ctr" anchorCtr="0">
            <a:noAutofit/>
          </a:bodyPr>
          <a:lstStyle/>
          <a:p>
            <a:pPr marL="0" marR="0" lvl="0" indent="0" algn="r" rtl="0">
              <a:spcBef>
                <a:spcPts val="0"/>
              </a:spcBef>
              <a:spcAft>
                <a:spcPts val="0"/>
              </a:spcAft>
              <a:buNone/>
            </a:pPr>
            <a:fld id="{00000000-1234-1234-1234-123412341234}" type="slidenum">
              <a:rPr lang="en-US" sz="1400" b="0" i="0" u="none" strike="noStrike" cap="none">
                <a:solidFill>
                  <a:schemeClr val="dk1"/>
                </a:solidFill>
                <a:latin typeface="Times New Roman"/>
                <a:ea typeface="Times New Roman"/>
                <a:cs typeface="Times New Roman"/>
                <a:sym typeface="Times New Roman"/>
              </a:rPr>
              <a:t>‹#›</a:t>
            </a:fld>
            <a:endParaRPr sz="14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09133213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notes"/>
          <p:cNvSpPr txBox="1">
            <a:spLocks noGrp="1"/>
          </p:cNvSpPr>
          <p:nvPr>
            <p:ph type="body" idx="1"/>
          </p:nvPr>
        </p:nvSpPr>
        <p:spPr>
          <a:xfrm>
            <a:off x="990600" y="3176588"/>
            <a:ext cx="5181600" cy="2324100"/>
          </a:xfrm>
          <a:prstGeom prst="rect">
            <a:avLst/>
          </a:prstGeom>
        </p:spPr>
        <p:txBody>
          <a:bodyPr spcFirstLastPara="1" wrap="square" lIns="92075" tIns="46025" rIns="92075" bIns="46025" anchor="t" anchorCtr="0">
            <a:noAutofit/>
          </a:bodyPr>
          <a:lstStyle/>
          <a:p>
            <a:pPr marL="0" lvl="0" indent="0" algn="l" rtl="0">
              <a:spcBef>
                <a:spcPts val="360"/>
              </a:spcBef>
              <a:spcAft>
                <a:spcPts val="0"/>
              </a:spcAft>
              <a:buNone/>
            </a:pPr>
            <a:endParaRPr/>
          </a:p>
        </p:txBody>
      </p:sp>
      <p:sp>
        <p:nvSpPr>
          <p:cNvPr id="343" name="Google Shape;343;p3: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990600" y="3176588"/>
            <a:ext cx="5181600" cy="2324100"/>
          </a:xfrm>
          <a:prstGeom prst="rect">
            <a:avLst/>
          </a:prstGeom>
        </p:spPr>
        <p:txBody>
          <a:bodyPr spcFirstLastPara="1" wrap="square" lIns="92075" tIns="46025" rIns="92075" bIns="46025" anchor="t" anchorCtr="0">
            <a:noAutofit/>
          </a:bodyPr>
          <a:lstStyle/>
          <a:p>
            <a:pPr marL="0" lvl="0" indent="0" algn="l" rtl="0">
              <a:spcBef>
                <a:spcPts val="360"/>
              </a:spcBef>
              <a:spcAft>
                <a:spcPts val="0"/>
              </a:spcAft>
              <a:buNone/>
            </a:pPr>
            <a:endParaRPr/>
          </a:p>
        </p:txBody>
      </p:sp>
      <p:sp>
        <p:nvSpPr>
          <p:cNvPr id="416" name="Google Shape;416;p9: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990600" y="3176588"/>
            <a:ext cx="5181600" cy="2324100"/>
          </a:xfrm>
          <a:prstGeom prst="rect">
            <a:avLst/>
          </a:prstGeom>
        </p:spPr>
        <p:txBody>
          <a:bodyPr spcFirstLastPara="1" wrap="square" lIns="92075" tIns="46025" rIns="92075" bIns="46025" anchor="t" anchorCtr="0">
            <a:noAutofit/>
          </a:bodyPr>
          <a:lstStyle/>
          <a:p>
            <a:pPr marL="0" lvl="0" indent="0" algn="l" rtl="0">
              <a:spcBef>
                <a:spcPts val="360"/>
              </a:spcBef>
              <a:spcAft>
                <a:spcPts val="0"/>
              </a:spcAft>
              <a:buNone/>
            </a:pPr>
            <a:endParaRPr/>
          </a:p>
        </p:txBody>
      </p:sp>
      <p:sp>
        <p:nvSpPr>
          <p:cNvPr id="416" name="Google Shape;416;p9: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990600" y="3176588"/>
            <a:ext cx="5181600" cy="2324100"/>
          </a:xfrm>
          <a:prstGeom prst="rect">
            <a:avLst/>
          </a:prstGeom>
        </p:spPr>
        <p:txBody>
          <a:bodyPr spcFirstLastPara="1" wrap="square" lIns="92075" tIns="46025" rIns="92075" bIns="46025" anchor="t" anchorCtr="0">
            <a:noAutofit/>
          </a:bodyPr>
          <a:lstStyle/>
          <a:p>
            <a:pPr marL="0" lvl="0" indent="0" algn="l" rtl="0">
              <a:spcBef>
                <a:spcPts val="360"/>
              </a:spcBef>
              <a:spcAft>
                <a:spcPts val="0"/>
              </a:spcAft>
              <a:buNone/>
            </a:pPr>
            <a:endParaRPr/>
          </a:p>
        </p:txBody>
      </p:sp>
      <p:sp>
        <p:nvSpPr>
          <p:cNvPr id="416" name="Google Shape;416;p9: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990600" y="3176588"/>
            <a:ext cx="5181600" cy="2324100"/>
          </a:xfrm>
          <a:prstGeom prst="rect">
            <a:avLst/>
          </a:prstGeom>
        </p:spPr>
        <p:txBody>
          <a:bodyPr spcFirstLastPara="1" wrap="square" lIns="92075" tIns="46025" rIns="92075" bIns="46025" anchor="t" anchorCtr="0">
            <a:noAutofit/>
          </a:bodyPr>
          <a:lstStyle/>
          <a:p>
            <a:pPr marL="0" lvl="0" indent="0" algn="l" rtl="0">
              <a:spcBef>
                <a:spcPts val="360"/>
              </a:spcBef>
              <a:spcAft>
                <a:spcPts val="0"/>
              </a:spcAft>
              <a:buNone/>
            </a:pPr>
            <a:endParaRPr/>
          </a:p>
        </p:txBody>
      </p:sp>
      <p:sp>
        <p:nvSpPr>
          <p:cNvPr id="416" name="Google Shape;416;p9: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990600" y="3176588"/>
            <a:ext cx="5181600" cy="2324100"/>
          </a:xfrm>
          <a:prstGeom prst="rect">
            <a:avLst/>
          </a:prstGeom>
        </p:spPr>
        <p:txBody>
          <a:bodyPr spcFirstLastPara="1" wrap="square" lIns="92075" tIns="46025" rIns="92075" bIns="46025" anchor="t" anchorCtr="0">
            <a:noAutofit/>
          </a:bodyPr>
          <a:lstStyle/>
          <a:p>
            <a:pPr marL="0" lvl="0" indent="0" algn="l" rtl="0">
              <a:spcBef>
                <a:spcPts val="360"/>
              </a:spcBef>
              <a:spcAft>
                <a:spcPts val="0"/>
              </a:spcAft>
              <a:buNone/>
            </a:pPr>
            <a:endParaRPr/>
          </a:p>
        </p:txBody>
      </p:sp>
      <p:sp>
        <p:nvSpPr>
          <p:cNvPr id="416" name="Google Shape;416;p9: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14:notes"/>
          <p:cNvSpPr txBox="1">
            <a:spLocks noGrp="1"/>
          </p:cNvSpPr>
          <p:nvPr>
            <p:ph type="body" idx="1"/>
          </p:nvPr>
        </p:nvSpPr>
        <p:spPr>
          <a:xfrm>
            <a:off x="990600" y="3176588"/>
            <a:ext cx="5181600" cy="2324100"/>
          </a:xfrm>
          <a:prstGeom prst="rect">
            <a:avLst/>
          </a:prstGeom>
        </p:spPr>
        <p:txBody>
          <a:bodyPr spcFirstLastPara="1" wrap="square" lIns="92075" tIns="46025" rIns="92075" bIns="46025" anchor="t" anchorCtr="0">
            <a:noAutofit/>
          </a:bodyPr>
          <a:lstStyle/>
          <a:p>
            <a:pPr marL="0" lvl="0" indent="0" algn="l" rtl="0">
              <a:spcBef>
                <a:spcPts val="360"/>
              </a:spcBef>
              <a:spcAft>
                <a:spcPts val="0"/>
              </a:spcAft>
              <a:buNone/>
            </a:pPr>
            <a:endParaRPr/>
          </a:p>
        </p:txBody>
      </p:sp>
      <p:sp>
        <p:nvSpPr>
          <p:cNvPr id="464" name="Google Shape;464;p14: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990600" y="3176588"/>
            <a:ext cx="5181600" cy="2324100"/>
          </a:xfrm>
          <a:prstGeom prst="rect">
            <a:avLst/>
          </a:prstGeom>
        </p:spPr>
        <p:txBody>
          <a:bodyPr spcFirstLastPara="1" wrap="square" lIns="92075" tIns="46025" rIns="92075" bIns="46025" anchor="t" anchorCtr="0">
            <a:noAutofit/>
          </a:bodyPr>
          <a:lstStyle/>
          <a:p>
            <a:pPr marL="0" lvl="0" indent="0" algn="l" rtl="0">
              <a:spcBef>
                <a:spcPts val="360"/>
              </a:spcBef>
              <a:spcAft>
                <a:spcPts val="0"/>
              </a:spcAft>
              <a:buNone/>
            </a:pPr>
            <a:endParaRPr/>
          </a:p>
        </p:txBody>
      </p:sp>
      <p:sp>
        <p:nvSpPr>
          <p:cNvPr id="416" name="Google Shape;416;p9: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990600" y="3176588"/>
            <a:ext cx="5181600" cy="2324100"/>
          </a:xfrm>
          <a:prstGeom prst="rect">
            <a:avLst/>
          </a:prstGeom>
        </p:spPr>
        <p:txBody>
          <a:bodyPr spcFirstLastPara="1" wrap="square" lIns="92075" tIns="46025" rIns="92075" bIns="46025" anchor="t" anchorCtr="0">
            <a:noAutofit/>
          </a:bodyPr>
          <a:lstStyle/>
          <a:p>
            <a:pPr marL="0" lvl="0" indent="0" algn="l" rtl="0">
              <a:spcBef>
                <a:spcPts val="360"/>
              </a:spcBef>
              <a:spcAft>
                <a:spcPts val="0"/>
              </a:spcAft>
              <a:buNone/>
            </a:pPr>
            <a:endParaRPr/>
          </a:p>
        </p:txBody>
      </p:sp>
      <p:sp>
        <p:nvSpPr>
          <p:cNvPr id="416" name="Google Shape;416;p9: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990600" y="3176588"/>
            <a:ext cx="5181600" cy="2324100"/>
          </a:xfrm>
          <a:prstGeom prst="rect">
            <a:avLst/>
          </a:prstGeom>
        </p:spPr>
        <p:txBody>
          <a:bodyPr spcFirstLastPara="1" wrap="square" lIns="92075" tIns="46025" rIns="92075" bIns="46025" anchor="t" anchorCtr="0">
            <a:noAutofit/>
          </a:bodyPr>
          <a:lstStyle/>
          <a:p>
            <a:pPr marL="0" lvl="0" indent="0" algn="l" rtl="0">
              <a:spcBef>
                <a:spcPts val="360"/>
              </a:spcBef>
              <a:spcAft>
                <a:spcPts val="0"/>
              </a:spcAft>
              <a:buNone/>
            </a:pPr>
            <a:endParaRPr/>
          </a:p>
        </p:txBody>
      </p:sp>
      <p:sp>
        <p:nvSpPr>
          <p:cNvPr id="416" name="Google Shape;416;p9: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990600" y="3176588"/>
            <a:ext cx="5181600" cy="2324100"/>
          </a:xfrm>
          <a:prstGeom prst="rect">
            <a:avLst/>
          </a:prstGeom>
        </p:spPr>
        <p:txBody>
          <a:bodyPr spcFirstLastPara="1" wrap="square" lIns="92075" tIns="46025" rIns="92075" bIns="46025" anchor="t" anchorCtr="0">
            <a:noAutofit/>
          </a:bodyPr>
          <a:lstStyle/>
          <a:p>
            <a:pPr marL="0" lvl="0" indent="0" algn="l" rtl="0">
              <a:spcBef>
                <a:spcPts val="360"/>
              </a:spcBef>
              <a:spcAft>
                <a:spcPts val="0"/>
              </a:spcAft>
              <a:buNone/>
            </a:pPr>
            <a:endParaRPr/>
          </a:p>
        </p:txBody>
      </p:sp>
      <p:sp>
        <p:nvSpPr>
          <p:cNvPr id="416" name="Google Shape;416;p9: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
        <p:nvSpPr>
          <p:cNvPr id="320" name="Google Shape;320;p1:notes"/>
          <p:cNvSpPr txBox="1">
            <a:spLocks noGrp="1"/>
          </p:cNvSpPr>
          <p:nvPr>
            <p:ph type="body" idx="1"/>
          </p:nvPr>
        </p:nvSpPr>
        <p:spPr>
          <a:xfrm>
            <a:off x="990600" y="3176588"/>
            <a:ext cx="5181600" cy="2324100"/>
          </a:xfrm>
          <a:prstGeom prst="rect">
            <a:avLst/>
          </a:prstGeom>
          <a:noFill/>
          <a:ln>
            <a:noFill/>
          </a:ln>
        </p:spPr>
        <p:txBody>
          <a:bodyPr spcFirstLastPara="1" wrap="square" lIns="92075" tIns="46025" rIns="92075" bIns="46025" anchor="t" anchorCtr="0">
            <a:noAutofit/>
          </a:bodyPr>
          <a:lstStyle/>
          <a:p>
            <a:pPr marL="0" lvl="0" indent="0" algn="l" rtl="0">
              <a:spcBef>
                <a:spcPts val="0"/>
              </a:spcBef>
              <a:spcAft>
                <a:spcPts val="0"/>
              </a:spcAft>
              <a:buNone/>
            </a:pPr>
            <a:endParaRPr/>
          </a:p>
        </p:txBody>
      </p:sp>
      <p:sp>
        <p:nvSpPr>
          <p:cNvPr id="321" name="Google Shape;321;p1:notes"/>
          <p:cNvSpPr txBox="1">
            <a:spLocks noGrp="1"/>
          </p:cNvSpPr>
          <p:nvPr>
            <p:ph type="sldNum" idx="12"/>
          </p:nvPr>
        </p:nvSpPr>
        <p:spPr>
          <a:xfrm>
            <a:off x="3886200" y="8832850"/>
            <a:ext cx="2971800" cy="463550"/>
          </a:xfrm>
          <a:prstGeom prst="rect">
            <a:avLst/>
          </a:prstGeom>
          <a:noFill/>
          <a:ln>
            <a:noFill/>
          </a:ln>
        </p:spPr>
        <p:txBody>
          <a:bodyPr spcFirstLastPara="1" wrap="square" lIns="19050" tIns="0" rIns="19050" bIns="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990600" y="3176588"/>
            <a:ext cx="5181600" cy="2324100"/>
          </a:xfrm>
          <a:prstGeom prst="rect">
            <a:avLst/>
          </a:prstGeom>
        </p:spPr>
        <p:txBody>
          <a:bodyPr spcFirstLastPara="1" wrap="square" lIns="92075" tIns="46025" rIns="92075" bIns="46025" anchor="t" anchorCtr="0">
            <a:noAutofit/>
          </a:bodyPr>
          <a:lstStyle/>
          <a:p>
            <a:pPr marL="0" lvl="0" indent="0" algn="l" rtl="0">
              <a:spcBef>
                <a:spcPts val="360"/>
              </a:spcBef>
              <a:spcAft>
                <a:spcPts val="0"/>
              </a:spcAft>
              <a:buNone/>
            </a:pPr>
            <a:endParaRPr/>
          </a:p>
        </p:txBody>
      </p:sp>
      <p:sp>
        <p:nvSpPr>
          <p:cNvPr id="416" name="Google Shape;416;p9: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990600" y="3176588"/>
            <a:ext cx="5181600" cy="2324100"/>
          </a:xfrm>
          <a:prstGeom prst="rect">
            <a:avLst/>
          </a:prstGeom>
        </p:spPr>
        <p:txBody>
          <a:bodyPr spcFirstLastPara="1" wrap="square" lIns="92075" tIns="46025" rIns="92075" bIns="46025" anchor="t" anchorCtr="0">
            <a:noAutofit/>
          </a:bodyPr>
          <a:lstStyle/>
          <a:p>
            <a:pPr marL="0" lvl="0" indent="0" algn="l" rtl="0">
              <a:spcBef>
                <a:spcPts val="360"/>
              </a:spcBef>
              <a:spcAft>
                <a:spcPts val="0"/>
              </a:spcAft>
              <a:buNone/>
            </a:pPr>
            <a:endParaRPr/>
          </a:p>
        </p:txBody>
      </p:sp>
      <p:sp>
        <p:nvSpPr>
          <p:cNvPr id="416" name="Google Shape;416;p9: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990600" y="3176588"/>
            <a:ext cx="5181600" cy="2324100"/>
          </a:xfrm>
          <a:prstGeom prst="rect">
            <a:avLst/>
          </a:prstGeom>
        </p:spPr>
        <p:txBody>
          <a:bodyPr spcFirstLastPara="1" wrap="square" lIns="92075" tIns="46025" rIns="92075" bIns="46025" anchor="t" anchorCtr="0">
            <a:noAutofit/>
          </a:bodyPr>
          <a:lstStyle/>
          <a:p>
            <a:pPr marL="0" lvl="0" indent="0" algn="l" rtl="0">
              <a:spcBef>
                <a:spcPts val="360"/>
              </a:spcBef>
              <a:spcAft>
                <a:spcPts val="0"/>
              </a:spcAft>
              <a:buNone/>
            </a:pPr>
            <a:endParaRPr/>
          </a:p>
        </p:txBody>
      </p:sp>
      <p:sp>
        <p:nvSpPr>
          <p:cNvPr id="416" name="Google Shape;416;p9: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990600" y="3176588"/>
            <a:ext cx="5181600" cy="2324100"/>
          </a:xfrm>
          <a:prstGeom prst="rect">
            <a:avLst/>
          </a:prstGeom>
        </p:spPr>
        <p:txBody>
          <a:bodyPr spcFirstLastPara="1" wrap="square" lIns="92075" tIns="46025" rIns="92075" bIns="46025" anchor="t" anchorCtr="0">
            <a:noAutofit/>
          </a:bodyPr>
          <a:lstStyle/>
          <a:p>
            <a:pPr marL="0" lvl="0" indent="0" algn="l" rtl="0">
              <a:spcBef>
                <a:spcPts val="360"/>
              </a:spcBef>
              <a:spcAft>
                <a:spcPts val="0"/>
              </a:spcAft>
              <a:buNone/>
            </a:pPr>
            <a:endParaRPr/>
          </a:p>
        </p:txBody>
      </p:sp>
      <p:sp>
        <p:nvSpPr>
          <p:cNvPr id="416" name="Google Shape;416;p9: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990600" y="3176588"/>
            <a:ext cx="5181600" cy="2324100"/>
          </a:xfrm>
          <a:prstGeom prst="rect">
            <a:avLst/>
          </a:prstGeom>
        </p:spPr>
        <p:txBody>
          <a:bodyPr spcFirstLastPara="1" wrap="square" lIns="92075" tIns="46025" rIns="92075" bIns="46025" anchor="t" anchorCtr="0">
            <a:noAutofit/>
          </a:bodyPr>
          <a:lstStyle/>
          <a:p>
            <a:pPr marL="0" lvl="0" indent="0" algn="l" rtl="0">
              <a:spcBef>
                <a:spcPts val="360"/>
              </a:spcBef>
              <a:spcAft>
                <a:spcPts val="0"/>
              </a:spcAft>
              <a:buNone/>
            </a:pPr>
            <a:endParaRPr/>
          </a:p>
        </p:txBody>
      </p:sp>
      <p:sp>
        <p:nvSpPr>
          <p:cNvPr id="416" name="Google Shape;416;p9: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990600" y="3176588"/>
            <a:ext cx="5181600" cy="2324100"/>
          </a:xfrm>
          <a:prstGeom prst="rect">
            <a:avLst/>
          </a:prstGeom>
        </p:spPr>
        <p:txBody>
          <a:bodyPr spcFirstLastPara="1" wrap="square" lIns="92075" tIns="46025" rIns="92075" bIns="46025" anchor="t" anchorCtr="0">
            <a:noAutofit/>
          </a:bodyPr>
          <a:lstStyle/>
          <a:p>
            <a:pPr marL="0" lvl="0" indent="0" algn="l" rtl="0">
              <a:spcBef>
                <a:spcPts val="360"/>
              </a:spcBef>
              <a:spcAft>
                <a:spcPts val="0"/>
              </a:spcAft>
              <a:buNone/>
            </a:pPr>
            <a:endParaRPr/>
          </a:p>
        </p:txBody>
      </p:sp>
      <p:sp>
        <p:nvSpPr>
          <p:cNvPr id="416" name="Google Shape;416;p9: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notes"/>
          <p:cNvSpPr txBox="1">
            <a:spLocks noGrp="1"/>
          </p:cNvSpPr>
          <p:nvPr>
            <p:ph type="body" idx="1"/>
          </p:nvPr>
        </p:nvSpPr>
        <p:spPr>
          <a:xfrm>
            <a:off x="990600" y="3176588"/>
            <a:ext cx="5181600" cy="2324100"/>
          </a:xfrm>
          <a:prstGeom prst="rect">
            <a:avLst/>
          </a:prstGeom>
        </p:spPr>
        <p:txBody>
          <a:bodyPr spcFirstLastPara="1" wrap="square" lIns="92075" tIns="46025" rIns="92075" bIns="46025" anchor="t" anchorCtr="0">
            <a:noAutofit/>
          </a:bodyPr>
          <a:lstStyle/>
          <a:p>
            <a:pPr marL="0" lvl="0" indent="0" algn="l" rtl="0">
              <a:spcBef>
                <a:spcPts val="360"/>
              </a:spcBef>
              <a:spcAft>
                <a:spcPts val="0"/>
              </a:spcAft>
              <a:buNone/>
            </a:pPr>
            <a:endParaRPr/>
          </a:p>
        </p:txBody>
      </p:sp>
      <p:sp>
        <p:nvSpPr>
          <p:cNvPr id="331" name="Google Shape;331;p2: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4:notes"/>
          <p:cNvSpPr txBox="1">
            <a:spLocks noGrp="1"/>
          </p:cNvSpPr>
          <p:nvPr>
            <p:ph type="body" idx="1"/>
          </p:nvPr>
        </p:nvSpPr>
        <p:spPr>
          <a:xfrm>
            <a:off x="990600" y="3176588"/>
            <a:ext cx="5181600" cy="2324100"/>
          </a:xfrm>
          <a:prstGeom prst="rect">
            <a:avLst/>
          </a:prstGeom>
        </p:spPr>
        <p:txBody>
          <a:bodyPr spcFirstLastPara="1" wrap="square" lIns="92075" tIns="46025" rIns="92075" bIns="46025" anchor="t" anchorCtr="0">
            <a:noAutofit/>
          </a:bodyPr>
          <a:lstStyle/>
          <a:p>
            <a:pPr marL="0" lvl="0" indent="0" algn="l" rtl="0">
              <a:spcBef>
                <a:spcPts val="360"/>
              </a:spcBef>
              <a:spcAft>
                <a:spcPts val="0"/>
              </a:spcAft>
              <a:buNone/>
            </a:pPr>
            <a:endParaRPr/>
          </a:p>
        </p:txBody>
      </p:sp>
      <p:sp>
        <p:nvSpPr>
          <p:cNvPr id="351" name="Google Shape;351;p4: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5:notes"/>
          <p:cNvSpPr txBox="1">
            <a:spLocks noGrp="1"/>
          </p:cNvSpPr>
          <p:nvPr>
            <p:ph type="body" idx="1"/>
          </p:nvPr>
        </p:nvSpPr>
        <p:spPr>
          <a:xfrm>
            <a:off x="990600" y="3176588"/>
            <a:ext cx="5181600" cy="2324100"/>
          </a:xfrm>
          <a:prstGeom prst="rect">
            <a:avLst/>
          </a:prstGeom>
        </p:spPr>
        <p:txBody>
          <a:bodyPr spcFirstLastPara="1" wrap="square" lIns="92075" tIns="46025" rIns="92075" bIns="46025" anchor="t" anchorCtr="0">
            <a:noAutofit/>
          </a:bodyPr>
          <a:lstStyle/>
          <a:p>
            <a:pPr marL="0" lvl="0" indent="0" algn="l" rtl="0">
              <a:spcBef>
                <a:spcPts val="360"/>
              </a:spcBef>
              <a:spcAft>
                <a:spcPts val="0"/>
              </a:spcAft>
              <a:buNone/>
            </a:pPr>
            <a:endParaRPr/>
          </a:p>
        </p:txBody>
      </p:sp>
      <p:sp>
        <p:nvSpPr>
          <p:cNvPr id="358" name="Google Shape;358;p5: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5:notes"/>
          <p:cNvSpPr txBox="1">
            <a:spLocks noGrp="1"/>
          </p:cNvSpPr>
          <p:nvPr>
            <p:ph type="body" idx="1"/>
          </p:nvPr>
        </p:nvSpPr>
        <p:spPr>
          <a:xfrm>
            <a:off x="990600" y="3176588"/>
            <a:ext cx="5181600" cy="2324100"/>
          </a:xfrm>
          <a:prstGeom prst="rect">
            <a:avLst/>
          </a:prstGeom>
        </p:spPr>
        <p:txBody>
          <a:bodyPr spcFirstLastPara="1" wrap="square" lIns="92075" tIns="46025" rIns="92075" bIns="46025" anchor="t" anchorCtr="0">
            <a:noAutofit/>
          </a:bodyPr>
          <a:lstStyle/>
          <a:p>
            <a:pPr marL="0" lvl="0" indent="0" algn="l" rtl="0">
              <a:spcBef>
                <a:spcPts val="360"/>
              </a:spcBef>
              <a:spcAft>
                <a:spcPts val="0"/>
              </a:spcAft>
              <a:buNone/>
            </a:pPr>
            <a:endParaRPr/>
          </a:p>
        </p:txBody>
      </p:sp>
      <p:sp>
        <p:nvSpPr>
          <p:cNvPr id="358" name="Google Shape;358;p5: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txBox="1">
            <a:spLocks noGrp="1"/>
          </p:cNvSpPr>
          <p:nvPr>
            <p:ph type="body" idx="1"/>
          </p:nvPr>
        </p:nvSpPr>
        <p:spPr>
          <a:xfrm>
            <a:off x="990600" y="3176588"/>
            <a:ext cx="5181600" cy="2324100"/>
          </a:xfrm>
          <a:prstGeom prst="rect">
            <a:avLst/>
          </a:prstGeom>
        </p:spPr>
        <p:txBody>
          <a:bodyPr spcFirstLastPara="1" wrap="square" lIns="92075" tIns="46025" rIns="92075" bIns="46025" anchor="t" anchorCtr="0">
            <a:noAutofit/>
          </a:bodyPr>
          <a:lstStyle/>
          <a:p>
            <a:pPr marL="0" lvl="0" indent="0" algn="l" rtl="0">
              <a:spcBef>
                <a:spcPts val="360"/>
              </a:spcBef>
              <a:spcAft>
                <a:spcPts val="0"/>
              </a:spcAft>
              <a:buNone/>
            </a:pPr>
            <a:endParaRPr/>
          </a:p>
        </p:txBody>
      </p:sp>
      <p:sp>
        <p:nvSpPr>
          <p:cNvPr id="416" name="Google Shape;416;p9: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7:notes"/>
          <p:cNvSpPr txBox="1">
            <a:spLocks noGrp="1"/>
          </p:cNvSpPr>
          <p:nvPr>
            <p:ph type="body" idx="1"/>
          </p:nvPr>
        </p:nvSpPr>
        <p:spPr>
          <a:xfrm>
            <a:off x="990600" y="3176588"/>
            <a:ext cx="5181600" cy="2324100"/>
          </a:xfrm>
          <a:prstGeom prst="rect">
            <a:avLst/>
          </a:prstGeom>
        </p:spPr>
        <p:txBody>
          <a:bodyPr spcFirstLastPara="1" wrap="square" lIns="92075" tIns="46025" rIns="92075" bIns="46025" anchor="t" anchorCtr="0">
            <a:noAutofit/>
          </a:bodyPr>
          <a:lstStyle/>
          <a:p>
            <a:pPr marL="0" lvl="0" indent="0" algn="l" rtl="0">
              <a:spcBef>
                <a:spcPts val="360"/>
              </a:spcBef>
              <a:spcAft>
                <a:spcPts val="0"/>
              </a:spcAft>
              <a:buNone/>
            </a:pPr>
            <a:endParaRPr/>
          </a:p>
        </p:txBody>
      </p:sp>
      <p:sp>
        <p:nvSpPr>
          <p:cNvPr id="397" name="Google Shape;397;p7: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5:notes"/>
          <p:cNvSpPr txBox="1">
            <a:spLocks noGrp="1"/>
          </p:cNvSpPr>
          <p:nvPr>
            <p:ph type="body" idx="1"/>
          </p:nvPr>
        </p:nvSpPr>
        <p:spPr>
          <a:xfrm>
            <a:off x="990600" y="3176588"/>
            <a:ext cx="5181600" cy="2324100"/>
          </a:xfrm>
          <a:prstGeom prst="rect">
            <a:avLst/>
          </a:prstGeom>
        </p:spPr>
        <p:txBody>
          <a:bodyPr spcFirstLastPara="1" wrap="square" lIns="92075" tIns="46025" rIns="92075" bIns="46025" anchor="t" anchorCtr="0">
            <a:noAutofit/>
          </a:bodyPr>
          <a:lstStyle/>
          <a:p>
            <a:pPr marL="0" lvl="0" indent="0" algn="l" rtl="0">
              <a:spcBef>
                <a:spcPts val="360"/>
              </a:spcBef>
              <a:spcAft>
                <a:spcPts val="0"/>
              </a:spcAft>
              <a:buNone/>
            </a:pPr>
            <a:endParaRPr/>
          </a:p>
        </p:txBody>
      </p:sp>
      <p:sp>
        <p:nvSpPr>
          <p:cNvPr id="473" name="Google Shape;473;p15:notes"/>
          <p:cNvSpPr>
            <a:spLocks noGrp="1" noRot="1" noChangeAspect="1"/>
          </p:cNvSpPr>
          <p:nvPr>
            <p:ph type="sldImg" idx="2"/>
          </p:nvPr>
        </p:nvSpPr>
        <p:spPr>
          <a:xfrm>
            <a:off x="896938" y="695325"/>
            <a:ext cx="3379787" cy="22526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2"/>
          <p:cNvSpPr txBox="1">
            <a:spLocks noGrp="1"/>
          </p:cNvSpPr>
          <p:nvPr>
            <p:ph type="title"/>
          </p:nvPr>
        </p:nvSpPr>
        <p:spPr>
          <a:xfrm>
            <a:off x="1257300" y="228600"/>
            <a:ext cx="7772400" cy="1219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 name="Google Shape;24;p2"/>
          <p:cNvSpPr txBox="1">
            <a:spLocks noGrp="1"/>
          </p:cNvSpPr>
          <p:nvPr>
            <p:ph type="body" idx="1"/>
          </p:nvPr>
        </p:nvSpPr>
        <p:spPr>
          <a:xfrm>
            <a:off x="1257300" y="1828800"/>
            <a:ext cx="7772400" cy="4114800"/>
          </a:xfrm>
          <a:prstGeom prst="rect">
            <a:avLst/>
          </a:prstGeom>
          <a:noFill/>
          <a:ln>
            <a:noFill/>
          </a:ln>
        </p:spPr>
        <p:txBody>
          <a:bodyPr spcFirstLastPara="1" wrap="square" lIns="92075" tIns="46025" rIns="92075" bIns="46025" anchor="t" anchorCtr="0"/>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01752" algn="l">
              <a:spcBef>
                <a:spcPts val="360"/>
              </a:spcBef>
              <a:spcAft>
                <a:spcPts val="0"/>
              </a:spcAft>
              <a:buSzPts val="1152"/>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5" name="Google Shape;25;p2"/>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9"/>
        <p:cNvGrpSpPr/>
        <p:nvPr/>
      </p:nvGrpSpPr>
      <p:grpSpPr>
        <a:xfrm>
          <a:off x="0" y="0"/>
          <a:ext cx="0" cy="0"/>
          <a:chOff x="0" y="0"/>
          <a:chExt cx="0" cy="0"/>
        </a:xfrm>
      </p:grpSpPr>
      <p:sp>
        <p:nvSpPr>
          <p:cNvPr id="80" name="Google Shape;80;p11"/>
          <p:cNvSpPr txBox="1">
            <a:spLocks noGrp="1"/>
          </p:cNvSpPr>
          <p:nvPr>
            <p:ph type="title"/>
          </p:nvPr>
        </p:nvSpPr>
        <p:spPr>
          <a:xfrm>
            <a:off x="1257300" y="228600"/>
            <a:ext cx="7772400" cy="1219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 name="Google Shape;81;p11"/>
          <p:cNvSpPr txBox="1">
            <a:spLocks noGrp="1"/>
          </p:cNvSpPr>
          <p:nvPr>
            <p:ph type="body" idx="1"/>
          </p:nvPr>
        </p:nvSpPr>
        <p:spPr>
          <a:xfrm rot="5400000">
            <a:off x="3086100" y="0"/>
            <a:ext cx="4114800" cy="7772400"/>
          </a:xfrm>
          <a:prstGeom prst="rect">
            <a:avLst/>
          </a:prstGeom>
          <a:noFill/>
          <a:ln>
            <a:noFill/>
          </a:ln>
        </p:spPr>
        <p:txBody>
          <a:bodyPr spcFirstLastPara="1" wrap="square" lIns="92075" tIns="46025" rIns="92075" bIns="46025" anchor="t" anchorCtr="0"/>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01752" algn="l">
              <a:spcBef>
                <a:spcPts val="360"/>
              </a:spcBef>
              <a:spcAft>
                <a:spcPts val="0"/>
              </a:spcAft>
              <a:buSzPts val="1152"/>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2" name="Google Shape;82;p11"/>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1"/>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1"/>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5"/>
        <p:cNvGrpSpPr/>
        <p:nvPr/>
      </p:nvGrpSpPr>
      <p:grpSpPr>
        <a:xfrm>
          <a:off x="0" y="0"/>
          <a:ext cx="0" cy="0"/>
          <a:chOff x="0" y="0"/>
          <a:chExt cx="0" cy="0"/>
        </a:xfrm>
      </p:grpSpPr>
      <p:sp>
        <p:nvSpPr>
          <p:cNvPr id="86" name="Google Shape;86;p12"/>
          <p:cNvSpPr txBox="1">
            <a:spLocks noGrp="1"/>
          </p:cNvSpPr>
          <p:nvPr>
            <p:ph type="title"/>
          </p:nvPr>
        </p:nvSpPr>
        <p:spPr>
          <a:xfrm rot="5400000">
            <a:off x="5200650" y="2114550"/>
            <a:ext cx="5715000" cy="19431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7" name="Google Shape;87;p12"/>
          <p:cNvSpPr txBox="1">
            <a:spLocks noGrp="1"/>
          </p:cNvSpPr>
          <p:nvPr>
            <p:ph type="body" idx="1"/>
          </p:nvPr>
        </p:nvSpPr>
        <p:spPr>
          <a:xfrm rot="5400000">
            <a:off x="1238250" y="247650"/>
            <a:ext cx="5715000" cy="5676900"/>
          </a:xfrm>
          <a:prstGeom prst="rect">
            <a:avLst/>
          </a:prstGeom>
          <a:noFill/>
          <a:ln>
            <a:noFill/>
          </a:ln>
        </p:spPr>
        <p:txBody>
          <a:bodyPr spcFirstLastPara="1" wrap="square" lIns="92075" tIns="46025" rIns="92075" bIns="46025" anchor="t" anchorCtr="0"/>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01752" algn="l">
              <a:spcBef>
                <a:spcPts val="360"/>
              </a:spcBef>
              <a:spcAft>
                <a:spcPts val="0"/>
              </a:spcAft>
              <a:buSzPts val="1152"/>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88" name="Google Shape;88;p12"/>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2"/>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2"/>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
        <p:cNvGrpSpPr/>
        <p:nvPr/>
      </p:nvGrpSpPr>
      <p:grpSpPr>
        <a:xfrm>
          <a:off x="0" y="0"/>
          <a:ext cx="0" cy="0"/>
          <a:chOff x="0" y="0"/>
          <a:chExt cx="0" cy="0"/>
        </a:xfrm>
      </p:grpSpPr>
      <p:sp>
        <p:nvSpPr>
          <p:cNvPr id="104" name="Google Shape;104;p14"/>
          <p:cNvSpPr txBox="1">
            <a:spLocks noGrp="1"/>
          </p:cNvSpPr>
          <p:nvPr>
            <p:ph type="title"/>
          </p:nvPr>
        </p:nvSpPr>
        <p:spPr>
          <a:xfrm>
            <a:off x="1257300" y="228600"/>
            <a:ext cx="7772400" cy="1219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5" name="Google Shape;105;p14"/>
          <p:cNvSpPr txBox="1">
            <a:spLocks noGrp="1"/>
          </p:cNvSpPr>
          <p:nvPr>
            <p:ph type="body" idx="1"/>
          </p:nvPr>
        </p:nvSpPr>
        <p:spPr>
          <a:xfrm>
            <a:off x="1257300" y="1828800"/>
            <a:ext cx="7772400" cy="4114800"/>
          </a:xfrm>
          <a:prstGeom prst="rect">
            <a:avLst/>
          </a:prstGeom>
          <a:noFill/>
          <a:ln>
            <a:noFill/>
          </a:ln>
        </p:spPr>
        <p:txBody>
          <a:bodyPr spcFirstLastPara="1" wrap="square" lIns="92075" tIns="46025" rIns="92075" bIns="46025" anchor="t" anchorCtr="0"/>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01752" algn="l">
              <a:spcBef>
                <a:spcPts val="360"/>
              </a:spcBef>
              <a:spcAft>
                <a:spcPts val="0"/>
              </a:spcAft>
              <a:buSzPts val="1152"/>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6" name="Google Shape;106;p14"/>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4"/>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4"/>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8"/>
        <p:cNvGrpSpPr/>
        <p:nvPr/>
      </p:nvGrpSpPr>
      <p:grpSpPr>
        <a:xfrm>
          <a:off x="0" y="0"/>
          <a:ext cx="0" cy="0"/>
          <a:chOff x="0" y="0"/>
          <a:chExt cx="0" cy="0"/>
        </a:xfrm>
      </p:grpSpPr>
      <p:sp>
        <p:nvSpPr>
          <p:cNvPr id="129" name="Google Shape;129;p18"/>
          <p:cNvSpPr txBox="1">
            <a:spLocks noGrp="1"/>
          </p:cNvSpPr>
          <p:nvPr>
            <p:ph type="title"/>
          </p:nvPr>
        </p:nvSpPr>
        <p:spPr>
          <a:xfrm>
            <a:off x="514350" y="274638"/>
            <a:ext cx="9258300" cy="11430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0" name="Google Shape;130;p18"/>
          <p:cNvSpPr txBox="1">
            <a:spLocks noGrp="1"/>
          </p:cNvSpPr>
          <p:nvPr>
            <p:ph type="body" idx="1"/>
          </p:nvPr>
        </p:nvSpPr>
        <p:spPr>
          <a:xfrm>
            <a:off x="514350" y="1535113"/>
            <a:ext cx="4545013" cy="639762"/>
          </a:xfrm>
          <a:prstGeom prst="rect">
            <a:avLst/>
          </a:prstGeom>
          <a:noFill/>
          <a:ln>
            <a:noFill/>
          </a:ln>
        </p:spPr>
        <p:txBody>
          <a:bodyPr spcFirstLastPara="1" wrap="square" lIns="92075" tIns="46025" rIns="92075" bIns="46025" anchor="b" anchorCtr="0"/>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Times New Roman"/>
              <a:buNone/>
              <a:defRPr sz="2000" b="1"/>
            </a:lvl2pPr>
            <a:lvl3pPr marL="1371600" lvl="2" indent="-228600" algn="l">
              <a:spcBef>
                <a:spcPts val="360"/>
              </a:spcBef>
              <a:spcAft>
                <a:spcPts val="0"/>
              </a:spcAft>
              <a:buSzPts val="1800"/>
              <a:buFont typeface="Times New Roman"/>
              <a:buNone/>
              <a:defRPr sz="1800" b="1"/>
            </a:lvl3pPr>
            <a:lvl4pPr marL="1828800" lvl="3" indent="-228600" algn="l">
              <a:spcBef>
                <a:spcPts val="320"/>
              </a:spcBef>
              <a:spcAft>
                <a:spcPts val="0"/>
              </a:spcAft>
              <a:buSzPts val="1024"/>
              <a:buNone/>
              <a:defRPr sz="1600" b="1"/>
            </a:lvl4pPr>
            <a:lvl5pPr marL="2286000" lvl="4" indent="-228600" algn="l">
              <a:spcBef>
                <a:spcPts val="320"/>
              </a:spcBef>
              <a:spcAft>
                <a:spcPts val="0"/>
              </a:spcAft>
              <a:buSzPts val="1600"/>
              <a:buFont typeface="Times New Roman"/>
              <a:buNone/>
              <a:defRPr sz="1600" b="1"/>
            </a:lvl5pPr>
            <a:lvl6pPr marL="2743200" lvl="5" indent="-228600" algn="l">
              <a:spcBef>
                <a:spcPts val="320"/>
              </a:spcBef>
              <a:spcAft>
                <a:spcPts val="0"/>
              </a:spcAft>
              <a:buSzPts val="1600"/>
              <a:buFont typeface="Times New Roman"/>
              <a:buNone/>
              <a:defRPr sz="1600" b="1"/>
            </a:lvl6pPr>
            <a:lvl7pPr marL="3200400" lvl="6" indent="-228600" algn="l">
              <a:spcBef>
                <a:spcPts val="320"/>
              </a:spcBef>
              <a:spcAft>
                <a:spcPts val="0"/>
              </a:spcAft>
              <a:buSzPts val="1600"/>
              <a:buFont typeface="Times New Roman"/>
              <a:buNone/>
              <a:defRPr sz="1600" b="1"/>
            </a:lvl7pPr>
            <a:lvl8pPr marL="3657600" lvl="7" indent="-228600" algn="l">
              <a:spcBef>
                <a:spcPts val="320"/>
              </a:spcBef>
              <a:spcAft>
                <a:spcPts val="0"/>
              </a:spcAft>
              <a:buSzPts val="1600"/>
              <a:buFont typeface="Times New Roman"/>
              <a:buNone/>
              <a:defRPr sz="1600" b="1"/>
            </a:lvl8pPr>
            <a:lvl9pPr marL="4114800" lvl="8" indent="-228600" algn="l">
              <a:spcBef>
                <a:spcPts val="320"/>
              </a:spcBef>
              <a:spcAft>
                <a:spcPts val="0"/>
              </a:spcAft>
              <a:buSzPts val="1600"/>
              <a:buFont typeface="Times New Roman"/>
              <a:buNone/>
              <a:defRPr sz="1600" b="1"/>
            </a:lvl9pPr>
          </a:lstStyle>
          <a:p>
            <a:endParaRPr/>
          </a:p>
        </p:txBody>
      </p:sp>
      <p:sp>
        <p:nvSpPr>
          <p:cNvPr id="131" name="Google Shape;131;p18"/>
          <p:cNvSpPr txBox="1">
            <a:spLocks noGrp="1"/>
          </p:cNvSpPr>
          <p:nvPr>
            <p:ph type="body" idx="2"/>
          </p:nvPr>
        </p:nvSpPr>
        <p:spPr>
          <a:xfrm>
            <a:off x="514350" y="2174875"/>
            <a:ext cx="4545013" cy="3951288"/>
          </a:xfrm>
          <a:prstGeom prst="rect">
            <a:avLst/>
          </a:prstGeom>
          <a:noFill/>
          <a:ln>
            <a:noFill/>
          </a:ln>
        </p:spPr>
        <p:txBody>
          <a:bodyPr spcFirstLastPara="1" wrap="square" lIns="92075" tIns="46025" rIns="92075" bIns="46025" anchor="t" anchorCtr="0"/>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Times New Roman"/>
              <a:buChar char="–"/>
              <a:defRPr sz="2000"/>
            </a:lvl2pPr>
            <a:lvl3pPr marL="1371600" lvl="2" indent="-342900" algn="l">
              <a:spcBef>
                <a:spcPts val="360"/>
              </a:spcBef>
              <a:spcAft>
                <a:spcPts val="0"/>
              </a:spcAft>
              <a:buSzPts val="1800"/>
              <a:buFont typeface="Times New Roman"/>
              <a:buChar char="»"/>
              <a:defRPr sz="1800"/>
            </a:lvl3pPr>
            <a:lvl4pPr marL="1828800" lvl="3" indent="-293624" algn="l">
              <a:spcBef>
                <a:spcPts val="320"/>
              </a:spcBef>
              <a:spcAft>
                <a:spcPts val="0"/>
              </a:spcAft>
              <a:buSzPts val="1024"/>
              <a:buChar char="●"/>
              <a:defRPr sz="1600"/>
            </a:lvl4pPr>
            <a:lvl5pPr marL="2286000" lvl="4" indent="-330200" algn="l">
              <a:spcBef>
                <a:spcPts val="320"/>
              </a:spcBef>
              <a:spcAft>
                <a:spcPts val="0"/>
              </a:spcAft>
              <a:buSzPts val="1600"/>
              <a:buFont typeface="Times New Roman"/>
              <a:buChar char="–"/>
              <a:defRPr sz="1600"/>
            </a:lvl5pPr>
            <a:lvl6pPr marL="2743200" lvl="5" indent="-330200" algn="l">
              <a:spcBef>
                <a:spcPts val="320"/>
              </a:spcBef>
              <a:spcAft>
                <a:spcPts val="0"/>
              </a:spcAft>
              <a:buSzPts val="1600"/>
              <a:buFont typeface="Times New Roman"/>
              <a:buChar char="–"/>
              <a:defRPr sz="1600"/>
            </a:lvl6pPr>
            <a:lvl7pPr marL="3200400" lvl="6" indent="-330200" algn="l">
              <a:spcBef>
                <a:spcPts val="320"/>
              </a:spcBef>
              <a:spcAft>
                <a:spcPts val="0"/>
              </a:spcAft>
              <a:buSzPts val="1600"/>
              <a:buFont typeface="Times New Roman"/>
              <a:buChar char="–"/>
              <a:defRPr sz="1600"/>
            </a:lvl7pPr>
            <a:lvl8pPr marL="3657600" lvl="7" indent="-330200" algn="l">
              <a:spcBef>
                <a:spcPts val="320"/>
              </a:spcBef>
              <a:spcAft>
                <a:spcPts val="0"/>
              </a:spcAft>
              <a:buSzPts val="1600"/>
              <a:buFont typeface="Times New Roman"/>
              <a:buChar char="–"/>
              <a:defRPr sz="1600"/>
            </a:lvl8pPr>
            <a:lvl9pPr marL="4114800" lvl="8" indent="-330200" algn="l">
              <a:spcBef>
                <a:spcPts val="320"/>
              </a:spcBef>
              <a:spcAft>
                <a:spcPts val="0"/>
              </a:spcAft>
              <a:buSzPts val="1600"/>
              <a:buFont typeface="Times New Roman"/>
              <a:buChar char="–"/>
              <a:defRPr sz="1600"/>
            </a:lvl9pPr>
          </a:lstStyle>
          <a:p>
            <a:endParaRPr/>
          </a:p>
        </p:txBody>
      </p:sp>
      <p:sp>
        <p:nvSpPr>
          <p:cNvPr id="132" name="Google Shape;132;p18"/>
          <p:cNvSpPr txBox="1">
            <a:spLocks noGrp="1"/>
          </p:cNvSpPr>
          <p:nvPr>
            <p:ph type="body" idx="3"/>
          </p:nvPr>
        </p:nvSpPr>
        <p:spPr>
          <a:xfrm>
            <a:off x="5226050" y="1535113"/>
            <a:ext cx="4546600" cy="639762"/>
          </a:xfrm>
          <a:prstGeom prst="rect">
            <a:avLst/>
          </a:prstGeom>
          <a:noFill/>
          <a:ln>
            <a:noFill/>
          </a:ln>
        </p:spPr>
        <p:txBody>
          <a:bodyPr spcFirstLastPara="1" wrap="square" lIns="92075" tIns="46025" rIns="92075" bIns="46025" anchor="b" anchorCtr="0"/>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Times New Roman"/>
              <a:buNone/>
              <a:defRPr sz="2000" b="1"/>
            </a:lvl2pPr>
            <a:lvl3pPr marL="1371600" lvl="2" indent="-228600" algn="l">
              <a:spcBef>
                <a:spcPts val="360"/>
              </a:spcBef>
              <a:spcAft>
                <a:spcPts val="0"/>
              </a:spcAft>
              <a:buSzPts val="1800"/>
              <a:buFont typeface="Times New Roman"/>
              <a:buNone/>
              <a:defRPr sz="1800" b="1"/>
            </a:lvl3pPr>
            <a:lvl4pPr marL="1828800" lvl="3" indent="-228600" algn="l">
              <a:spcBef>
                <a:spcPts val="320"/>
              </a:spcBef>
              <a:spcAft>
                <a:spcPts val="0"/>
              </a:spcAft>
              <a:buSzPts val="1024"/>
              <a:buNone/>
              <a:defRPr sz="1600" b="1"/>
            </a:lvl4pPr>
            <a:lvl5pPr marL="2286000" lvl="4" indent="-228600" algn="l">
              <a:spcBef>
                <a:spcPts val="320"/>
              </a:spcBef>
              <a:spcAft>
                <a:spcPts val="0"/>
              </a:spcAft>
              <a:buSzPts val="1600"/>
              <a:buFont typeface="Times New Roman"/>
              <a:buNone/>
              <a:defRPr sz="1600" b="1"/>
            </a:lvl5pPr>
            <a:lvl6pPr marL="2743200" lvl="5" indent="-228600" algn="l">
              <a:spcBef>
                <a:spcPts val="320"/>
              </a:spcBef>
              <a:spcAft>
                <a:spcPts val="0"/>
              </a:spcAft>
              <a:buSzPts val="1600"/>
              <a:buFont typeface="Times New Roman"/>
              <a:buNone/>
              <a:defRPr sz="1600" b="1"/>
            </a:lvl6pPr>
            <a:lvl7pPr marL="3200400" lvl="6" indent="-228600" algn="l">
              <a:spcBef>
                <a:spcPts val="320"/>
              </a:spcBef>
              <a:spcAft>
                <a:spcPts val="0"/>
              </a:spcAft>
              <a:buSzPts val="1600"/>
              <a:buFont typeface="Times New Roman"/>
              <a:buNone/>
              <a:defRPr sz="1600" b="1"/>
            </a:lvl7pPr>
            <a:lvl8pPr marL="3657600" lvl="7" indent="-228600" algn="l">
              <a:spcBef>
                <a:spcPts val="320"/>
              </a:spcBef>
              <a:spcAft>
                <a:spcPts val="0"/>
              </a:spcAft>
              <a:buSzPts val="1600"/>
              <a:buFont typeface="Times New Roman"/>
              <a:buNone/>
              <a:defRPr sz="1600" b="1"/>
            </a:lvl8pPr>
            <a:lvl9pPr marL="4114800" lvl="8" indent="-228600" algn="l">
              <a:spcBef>
                <a:spcPts val="320"/>
              </a:spcBef>
              <a:spcAft>
                <a:spcPts val="0"/>
              </a:spcAft>
              <a:buSzPts val="1600"/>
              <a:buFont typeface="Times New Roman"/>
              <a:buNone/>
              <a:defRPr sz="1600" b="1"/>
            </a:lvl9pPr>
          </a:lstStyle>
          <a:p>
            <a:endParaRPr/>
          </a:p>
        </p:txBody>
      </p:sp>
      <p:sp>
        <p:nvSpPr>
          <p:cNvPr id="133" name="Google Shape;133;p18"/>
          <p:cNvSpPr txBox="1">
            <a:spLocks noGrp="1"/>
          </p:cNvSpPr>
          <p:nvPr>
            <p:ph type="body" idx="4"/>
          </p:nvPr>
        </p:nvSpPr>
        <p:spPr>
          <a:xfrm>
            <a:off x="5226050" y="2174875"/>
            <a:ext cx="4546600" cy="3951288"/>
          </a:xfrm>
          <a:prstGeom prst="rect">
            <a:avLst/>
          </a:prstGeom>
          <a:noFill/>
          <a:ln>
            <a:noFill/>
          </a:ln>
        </p:spPr>
        <p:txBody>
          <a:bodyPr spcFirstLastPara="1" wrap="square" lIns="92075" tIns="46025" rIns="92075" bIns="46025" anchor="t" anchorCtr="0"/>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Times New Roman"/>
              <a:buChar char="–"/>
              <a:defRPr sz="2000"/>
            </a:lvl2pPr>
            <a:lvl3pPr marL="1371600" lvl="2" indent="-342900" algn="l">
              <a:spcBef>
                <a:spcPts val="360"/>
              </a:spcBef>
              <a:spcAft>
                <a:spcPts val="0"/>
              </a:spcAft>
              <a:buSzPts val="1800"/>
              <a:buFont typeface="Times New Roman"/>
              <a:buChar char="»"/>
              <a:defRPr sz="1800"/>
            </a:lvl3pPr>
            <a:lvl4pPr marL="1828800" lvl="3" indent="-293624" algn="l">
              <a:spcBef>
                <a:spcPts val="320"/>
              </a:spcBef>
              <a:spcAft>
                <a:spcPts val="0"/>
              </a:spcAft>
              <a:buSzPts val="1024"/>
              <a:buChar char="●"/>
              <a:defRPr sz="1600"/>
            </a:lvl4pPr>
            <a:lvl5pPr marL="2286000" lvl="4" indent="-330200" algn="l">
              <a:spcBef>
                <a:spcPts val="320"/>
              </a:spcBef>
              <a:spcAft>
                <a:spcPts val="0"/>
              </a:spcAft>
              <a:buSzPts val="1600"/>
              <a:buFont typeface="Times New Roman"/>
              <a:buChar char="–"/>
              <a:defRPr sz="1600"/>
            </a:lvl5pPr>
            <a:lvl6pPr marL="2743200" lvl="5" indent="-330200" algn="l">
              <a:spcBef>
                <a:spcPts val="320"/>
              </a:spcBef>
              <a:spcAft>
                <a:spcPts val="0"/>
              </a:spcAft>
              <a:buSzPts val="1600"/>
              <a:buFont typeface="Times New Roman"/>
              <a:buChar char="–"/>
              <a:defRPr sz="1600"/>
            </a:lvl6pPr>
            <a:lvl7pPr marL="3200400" lvl="6" indent="-330200" algn="l">
              <a:spcBef>
                <a:spcPts val="320"/>
              </a:spcBef>
              <a:spcAft>
                <a:spcPts val="0"/>
              </a:spcAft>
              <a:buSzPts val="1600"/>
              <a:buFont typeface="Times New Roman"/>
              <a:buChar char="–"/>
              <a:defRPr sz="1600"/>
            </a:lvl7pPr>
            <a:lvl8pPr marL="3657600" lvl="7" indent="-330200" algn="l">
              <a:spcBef>
                <a:spcPts val="320"/>
              </a:spcBef>
              <a:spcAft>
                <a:spcPts val="0"/>
              </a:spcAft>
              <a:buSzPts val="1600"/>
              <a:buFont typeface="Times New Roman"/>
              <a:buChar char="–"/>
              <a:defRPr sz="1600"/>
            </a:lvl8pPr>
            <a:lvl9pPr marL="4114800" lvl="8" indent="-330200" algn="l">
              <a:spcBef>
                <a:spcPts val="320"/>
              </a:spcBef>
              <a:spcAft>
                <a:spcPts val="0"/>
              </a:spcAft>
              <a:buSzPts val="1600"/>
              <a:buFont typeface="Times New Roman"/>
              <a:buChar char="–"/>
              <a:defRPr sz="1600"/>
            </a:lvl9pPr>
          </a:lstStyle>
          <a:p>
            <a:endParaRPr/>
          </a:p>
        </p:txBody>
      </p:sp>
      <p:sp>
        <p:nvSpPr>
          <p:cNvPr id="134" name="Google Shape;134;p18"/>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8"/>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8"/>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7"/>
        <p:cNvGrpSpPr/>
        <p:nvPr/>
      </p:nvGrpSpPr>
      <p:grpSpPr>
        <a:xfrm>
          <a:off x="0" y="0"/>
          <a:ext cx="0" cy="0"/>
          <a:chOff x="0" y="0"/>
          <a:chExt cx="0" cy="0"/>
        </a:xfrm>
      </p:grpSpPr>
      <p:sp>
        <p:nvSpPr>
          <p:cNvPr id="138" name="Google Shape;138;p19"/>
          <p:cNvSpPr txBox="1">
            <a:spLocks noGrp="1"/>
          </p:cNvSpPr>
          <p:nvPr>
            <p:ph type="title"/>
          </p:nvPr>
        </p:nvSpPr>
        <p:spPr>
          <a:xfrm>
            <a:off x="1257300" y="228600"/>
            <a:ext cx="7772400" cy="1219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9" name="Google Shape;139;p19"/>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19"/>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9"/>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2"/>
        <p:cNvGrpSpPr/>
        <p:nvPr/>
      </p:nvGrpSpPr>
      <p:grpSpPr>
        <a:xfrm>
          <a:off x="0" y="0"/>
          <a:ext cx="0" cy="0"/>
          <a:chOff x="0" y="0"/>
          <a:chExt cx="0" cy="0"/>
        </a:xfrm>
      </p:grpSpPr>
      <p:sp>
        <p:nvSpPr>
          <p:cNvPr id="143" name="Google Shape;143;p20"/>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20"/>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20"/>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6"/>
        <p:cNvGrpSpPr/>
        <p:nvPr/>
      </p:nvGrpSpPr>
      <p:grpSpPr>
        <a:xfrm>
          <a:off x="0" y="0"/>
          <a:ext cx="0" cy="0"/>
          <a:chOff x="0" y="0"/>
          <a:chExt cx="0" cy="0"/>
        </a:xfrm>
      </p:grpSpPr>
      <p:sp>
        <p:nvSpPr>
          <p:cNvPr id="147" name="Google Shape;147;p21"/>
          <p:cNvSpPr txBox="1">
            <a:spLocks noGrp="1"/>
          </p:cNvSpPr>
          <p:nvPr>
            <p:ph type="title"/>
          </p:nvPr>
        </p:nvSpPr>
        <p:spPr>
          <a:xfrm>
            <a:off x="514350" y="273050"/>
            <a:ext cx="3384550" cy="1162050"/>
          </a:xfrm>
          <a:prstGeom prst="rect">
            <a:avLst/>
          </a:prstGeom>
          <a:noFill/>
          <a:ln>
            <a:noFill/>
          </a:ln>
        </p:spPr>
        <p:txBody>
          <a:bodyPr spcFirstLastPara="1" wrap="square" lIns="92075" tIns="46025" rIns="92075" bIns="46025"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8" name="Google Shape;148;p21"/>
          <p:cNvSpPr txBox="1">
            <a:spLocks noGrp="1"/>
          </p:cNvSpPr>
          <p:nvPr>
            <p:ph type="body" idx="1"/>
          </p:nvPr>
        </p:nvSpPr>
        <p:spPr>
          <a:xfrm>
            <a:off x="4022725" y="273050"/>
            <a:ext cx="5749925" cy="5853113"/>
          </a:xfrm>
          <a:prstGeom prst="rect">
            <a:avLst/>
          </a:prstGeom>
          <a:noFill/>
          <a:ln>
            <a:noFill/>
          </a:ln>
        </p:spPr>
        <p:txBody>
          <a:bodyPr spcFirstLastPara="1" wrap="square" lIns="92075" tIns="46025" rIns="92075" bIns="46025" anchor="t" anchorCtr="0"/>
          <a:lstStyle>
            <a:lvl1pPr marL="457200" lvl="0" indent="-381000" algn="l">
              <a:spcBef>
                <a:spcPts val="640"/>
              </a:spcBef>
              <a:spcAft>
                <a:spcPts val="0"/>
              </a:spcAft>
              <a:buSzPts val="2400"/>
              <a:buChar char="●"/>
              <a:defRPr sz="3200"/>
            </a:lvl1pPr>
            <a:lvl2pPr marL="914400" lvl="1" indent="-406400" algn="l">
              <a:spcBef>
                <a:spcPts val="560"/>
              </a:spcBef>
              <a:spcAft>
                <a:spcPts val="0"/>
              </a:spcAft>
              <a:buSzPts val="2800"/>
              <a:buFont typeface="Times New Roman"/>
              <a:buChar char="–"/>
              <a:defRPr sz="2800"/>
            </a:lvl2pPr>
            <a:lvl3pPr marL="1371600" lvl="2" indent="-381000" algn="l">
              <a:spcBef>
                <a:spcPts val="480"/>
              </a:spcBef>
              <a:spcAft>
                <a:spcPts val="0"/>
              </a:spcAft>
              <a:buSzPts val="2400"/>
              <a:buFont typeface="Times New Roman"/>
              <a:buChar char="»"/>
              <a:defRPr sz="2400"/>
            </a:lvl3pPr>
            <a:lvl4pPr marL="1828800" lvl="3" indent="-309880" algn="l">
              <a:spcBef>
                <a:spcPts val="400"/>
              </a:spcBef>
              <a:spcAft>
                <a:spcPts val="0"/>
              </a:spcAft>
              <a:buSzPts val="1280"/>
              <a:buChar char="●"/>
              <a:defRPr sz="2000"/>
            </a:lvl4pPr>
            <a:lvl5pPr marL="2286000" lvl="4" indent="-355600" algn="l">
              <a:spcBef>
                <a:spcPts val="400"/>
              </a:spcBef>
              <a:spcAft>
                <a:spcPts val="0"/>
              </a:spcAft>
              <a:buSzPts val="2000"/>
              <a:buFont typeface="Times New Roman"/>
              <a:buChar char="–"/>
              <a:defRPr sz="2000"/>
            </a:lvl5pPr>
            <a:lvl6pPr marL="2743200" lvl="5" indent="-355600" algn="l">
              <a:spcBef>
                <a:spcPts val="400"/>
              </a:spcBef>
              <a:spcAft>
                <a:spcPts val="0"/>
              </a:spcAft>
              <a:buSzPts val="2000"/>
              <a:buFont typeface="Times New Roman"/>
              <a:buChar char="–"/>
              <a:defRPr sz="2000"/>
            </a:lvl6pPr>
            <a:lvl7pPr marL="3200400" lvl="6" indent="-355600" algn="l">
              <a:spcBef>
                <a:spcPts val="400"/>
              </a:spcBef>
              <a:spcAft>
                <a:spcPts val="0"/>
              </a:spcAft>
              <a:buSzPts val="2000"/>
              <a:buFont typeface="Times New Roman"/>
              <a:buChar char="–"/>
              <a:defRPr sz="2000"/>
            </a:lvl7pPr>
            <a:lvl8pPr marL="3657600" lvl="7" indent="-355600" algn="l">
              <a:spcBef>
                <a:spcPts val="400"/>
              </a:spcBef>
              <a:spcAft>
                <a:spcPts val="0"/>
              </a:spcAft>
              <a:buSzPts val="2000"/>
              <a:buFont typeface="Times New Roman"/>
              <a:buChar char="–"/>
              <a:defRPr sz="2000"/>
            </a:lvl8pPr>
            <a:lvl9pPr marL="4114800" lvl="8" indent="-355600" algn="l">
              <a:spcBef>
                <a:spcPts val="400"/>
              </a:spcBef>
              <a:spcAft>
                <a:spcPts val="0"/>
              </a:spcAft>
              <a:buSzPts val="2000"/>
              <a:buFont typeface="Times New Roman"/>
              <a:buChar char="–"/>
              <a:defRPr sz="2000"/>
            </a:lvl9pPr>
          </a:lstStyle>
          <a:p>
            <a:endParaRPr/>
          </a:p>
        </p:txBody>
      </p:sp>
      <p:sp>
        <p:nvSpPr>
          <p:cNvPr id="149" name="Google Shape;149;p21"/>
          <p:cNvSpPr txBox="1">
            <a:spLocks noGrp="1"/>
          </p:cNvSpPr>
          <p:nvPr>
            <p:ph type="body" idx="2"/>
          </p:nvPr>
        </p:nvSpPr>
        <p:spPr>
          <a:xfrm>
            <a:off x="514350" y="1435100"/>
            <a:ext cx="3384550" cy="4691063"/>
          </a:xfrm>
          <a:prstGeom prst="rect">
            <a:avLst/>
          </a:prstGeom>
          <a:noFill/>
          <a:ln>
            <a:noFill/>
          </a:ln>
        </p:spPr>
        <p:txBody>
          <a:bodyPr spcFirstLastPara="1" wrap="square" lIns="92075" tIns="46025" rIns="92075" bIns="46025" anchor="t" anchorCtr="0"/>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Times New Roman"/>
              <a:buNone/>
              <a:defRPr sz="1200"/>
            </a:lvl2pPr>
            <a:lvl3pPr marL="1371600" lvl="2" indent="-228600" algn="l">
              <a:spcBef>
                <a:spcPts val="200"/>
              </a:spcBef>
              <a:spcAft>
                <a:spcPts val="0"/>
              </a:spcAft>
              <a:buSzPts val="1000"/>
              <a:buFont typeface="Times New Roman"/>
              <a:buNone/>
              <a:defRPr sz="1000"/>
            </a:lvl3pPr>
            <a:lvl4pPr marL="1828800" lvl="3" indent="-228600" algn="l">
              <a:spcBef>
                <a:spcPts val="180"/>
              </a:spcBef>
              <a:spcAft>
                <a:spcPts val="0"/>
              </a:spcAft>
              <a:buSzPts val="576"/>
              <a:buNone/>
              <a:defRPr sz="900"/>
            </a:lvl4pPr>
            <a:lvl5pPr marL="2286000" lvl="4" indent="-228600" algn="l">
              <a:spcBef>
                <a:spcPts val="180"/>
              </a:spcBef>
              <a:spcAft>
                <a:spcPts val="0"/>
              </a:spcAft>
              <a:buSzPts val="900"/>
              <a:buFont typeface="Times New Roman"/>
              <a:buNone/>
              <a:defRPr sz="900"/>
            </a:lvl5pPr>
            <a:lvl6pPr marL="2743200" lvl="5" indent="-228600" algn="l">
              <a:spcBef>
                <a:spcPts val="180"/>
              </a:spcBef>
              <a:spcAft>
                <a:spcPts val="0"/>
              </a:spcAft>
              <a:buSzPts val="900"/>
              <a:buFont typeface="Times New Roman"/>
              <a:buNone/>
              <a:defRPr sz="900"/>
            </a:lvl6pPr>
            <a:lvl7pPr marL="3200400" lvl="6" indent="-228600" algn="l">
              <a:spcBef>
                <a:spcPts val="180"/>
              </a:spcBef>
              <a:spcAft>
                <a:spcPts val="0"/>
              </a:spcAft>
              <a:buSzPts val="900"/>
              <a:buFont typeface="Times New Roman"/>
              <a:buNone/>
              <a:defRPr sz="900"/>
            </a:lvl7pPr>
            <a:lvl8pPr marL="3657600" lvl="7" indent="-228600" algn="l">
              <a:spcBef>
                <a:spcPts val="180"/>
              </a:spcBef>
              <a:spcAft>
                <a:spcPts val="0"/>
              </a:spcAft>
              <a:buSzPts val="900"/>
              <a:buFont typeface="Times New Roman"/>
              <a:buNone/>
              <a:defRPr sz="900"/>
            </a:lvl8pPr>
            <a:lvl9pPr marL="4114800" lvl="8" indent="-228600" algn="l">
              <a:spcBef>
                <a:spcPts val="180"/>
              </a:spcBef>
              <a:spcAft>
                <a:spcPts val="0"/>
              </a:spcAft>
              <a:buSzPts val="900"/>
              <a:buFont typeface="Times New Roman"/>
              <a:buNone/>
              <a:defRPr sz="900"/>
            </a:lvl9pPr>
          </a:lstStyle>
          <a:p>
            <a:endParaRPr/>
          </a:p>
        </p:txBody>
      </p:sp>
      <p:sp>
        <p:nvSpPr>
          <p:cNvPr id="150" name="Google Shape;150;p21"/>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21"/>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21"/>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3"/>
        <p:cNvGrpSpPr/>
        <p:nvPr/>
      </p:nvGrpSpPr>
      <p:grpSpPr>
        <a:xfrm>
          <a:off x="0" y="0"/>
          <a:ext cx="0" cy="0"/>
          <a:chOff x="0" y="0"/>
          <a:chExt cx="0" cy="0"/>
        </a:xfrm>
      </p:grpSpPr>
      <p:sp>
        <p:nvSpPr>
          <p:cNvPr id="154" name="Google Shape;154;p22"/>
          <p:cNvSpPr txBox="1">
            <a:spLocks noGrp="1"/>
          </p:cNvSpPr>
          <p:nvPr>
            <p:ph type="title"/>
          </p:nvPr>
        </p:nvSpPr>
        <p:spPr>
          <a:xfrm>
            <a:off x="2016125" y="4800600"/>
            <a:ext cx="6172200" cy="566738"/>
          </a:xfrm>
          <a:prstGeom prst="rect">
            <a:avLst/>
          </a:prstGeom>
          <a:noFill/>
          <a:ln>
            <a:noFill/>
          </a:ln>
        </p:spPr>
        <p:txBody>
          <a:bodyPr spcFirstLastPara="1" wrap="square" lIns="92075" tIns="46025" rIns="92075" bIns="46025"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5" name="Google Shape;155;p22"/>
          <p:cNvSpPr>
            <a:spLocks noGrp="1"/>
          </p:cNvSpPr>
          <p:nvPr>
            <p:ph type="pic" idx="2"/>
          </p:nvPr>
        </p:nvSpPr>
        <p:spPr>
          <a:xfrm>
            <a:off x="2016125" y="612775"/>
            <a:ext cx="6172200" cy="4114800"/>
          </a:xfrm>
          <a:prstGeom prst="rect">
            <a:avLst/>
          </a:prstGeom>
          <a:noFill/>
          <a:ln>
            <a:noFill/>
          </a:ln>
        </p:spPr>
        <p:txBody>
          <a:bodyPr spcFirstLastPara="1" wrap="square" lIns="92075" tIns="46025" rIns="92075" bIns="46025" anchor="t" anchorCtr="0"/>
          <a:lstStyle>
            <a:lvl1pPr marR="0" lvl="0" algn="l" rtl="0">
              <a:spcBef>
                <a:spcPts val="640"/>
              </a:spcBef>
              <a:spcAft>
                <a:spcPts val="0"/>
              </a:spcAft>
              <a:buClr>
                <a:schemeClr val="lt2"/>
              </a:buClr>
              <a:buSzPts val="2400"/>
              <a:buFont typeface="Arial"/>
              <a:buNone/>
              <a:defRPr sz="3200" b="0" i="0" u="none" strike="noStrike" cap="none">
                <a:solidFill>
                  <a:schemeClr val="lt1"/>
                </a:solidFill>
                <a:latin typeface="Times New Roman"/>
                <a:ea typeface="Times New Roman"/>
                <a:cs typeface="Times New Roman"/>
                <a:sym typeface="Times New Roman"/>
              </a:defRPr>
            </a:lvl1pPr>
            <a:lvl2pPr marR="0" lvl="1" algn="l" rtl="0">
              <a:spcBef>
                <a:spcPts val="560"/>
              </a:spcBef>
              <a:spcAft>
                <a:spcPts val="0"/>
              </a:spcAft>
              <a:buClr>
                <a:schemeClr val="lt1"/>
              </a:buClr>
              <a:buSzPts val="2800"/>
              <a:buFont typeface="Times New Roman"/>
              <a:buNone/>
              <a:defRPr sz="2800" b="0" i="0" u="none" strike="noStrike" cap="none">
                <a:solidFill>
                  <a:schemeClr val="lt1"/>
                </a:solidFill>
                <a:latin typeface="Times New Roman"/>
                <a:ea typeface="Times New Roman"/>
                <a:cs typeface="Times New Roman"/>
                <a:sym typeface="Times New Roman"/>
              </a:defRPr>
            </a:lvl2pPr>
            <a:lvl3pPr marR="0" lvl="2" algn="l" rtl="0">
              <a:spcBef>
                <a:spcPts val="480"/>
              </a:spcBef>
              <a:spcAft>
                <a:spcPts val="0"/>
              </a:spcAft>
              <a:buClr>
                <a:schemeClr val="lt1"/>
              </a:buClr>
              <a:buSzPts val="2400"/>
              <a:buFont typeface="Times New Roman"/>
              <a:buNone/>
              <a:defRPr sz="2400" b="0" i="0" u="none" strike="noStrike" cap="none">
                <a:solidFill>
                  <a:schemeClr val="lt1"/>
                </a:solidFill>
                <a:latin typeface="Times New Roman"/>
                <a:ea typeface="Times New Roman"/>
                <a:cs typeface="Times New Roman"/>
                <a:sym typeface="Times New Roman"/>
              </a:defRPr>
            </a:lvl3pPr>
            <a:lvl4pPr marR="0" lvl="3" algn="l" rtl="0">
              <a:spcBef>
                <a:spcPts val="400"/>
              </a:spcBef>
              <a:spcAft>
                <a:spcPts val="0"/>
              </a:spcAft>
              <a:buClr>
                <a:schemeClr val="lt2"/>
              </a:buClr>
              <a:buSzPts val="1280"/>
              <a:buFont typeface="Arial"/>
              <a:buNone/>
              <a:defRPr sz="2000" b="0" i="0" u="none" strike="noStrike" cap="none">
                <a:solidFill>
                  <a:schemeClr val="lt1"/>
                </a:solidFill>
                <a:latin typeface="Times New Roman"/>
                <a:ea typeface="Times New Roman"/>
                <a:cs typeface="Times New Roman"/>
                <a:sym typeface="Times New Roman"/>
              </a:defRPr>
            </a:lvl4pPr>
            <a:lvl5pPr marR="0" lvl="4"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5pPr>
            <a:lvl6pPr marR="0" lvl="5"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6pPr>
            <a:lvl7pPr marR="0" lvl="6"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7pPr>
            <a:lvl8pPr marR="0" lvl="7"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8pPr>
            <a:lvl9pPr marR="0" lvl="8"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156" name="Google Shape;156;p22"/>
          <p:cNvSpPr txBox="1">
            <a:spLocks noGrp="1"/>
          </p:cNvSpPr>
          <p:nvPr>
            <p:ph type="body" idx="1"/>
          </p:nvPr>
        </p:nvSpPr>
        <p:spPr>
          <a:xfrm>
            <a:off x="2016125" y="5367338"/>
            <a:ext cx="6172200" cy="804862"/>
          </a:xfrm>
          <a:prstGeom prst="rect">
            <a:avLst/>
          </a:prstGeom>
          <a:noFill/>
          <a:ln>
            <a:noFill/>
          </a:ln>
        </p:spPr>
        <p:txBody>
          <a:bodyPr spcFirstLastPara="1" wrap="square" lIns="92075" tIns="46025" rIns="92075" bIns="46025" anchor="t" anchorCtr="0"/>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Times New Roman"/>
              <a:buNone/>
              <a:defRPr sz="1200"/>
            </a:lvl2pPr>
            <a:lvl3pPr marL="1371600" lvl="2" indent="-228600" algn="l">
              <a:spcBef>
                <a:spcPts val="200"/>
              </a:spcBef>
              <a:spcAft>
                <a:spcPts val="0"/>
              </a:spcAft>
              <a:buSzPts val="1000"/>
              <a:buFont typeface="Times New Roman"/>
              <a:buNone/>
              <a:defRPr sz="1000"/>
            </a:lvl3pPr>
            <a:lvl4pPr marL="1828800" lvl="3" indent="-228600" algn="l">
              <a:spcBef>
                <a:spcPts val="180"/>
              </a:spcBef>
              <a:spcAft>
                <a:spcPts val="0"/>
              </a:spcAft>
              <a:buSzPts val="576"/>
              <a:buNone/>
              <a:defRPr sz="900"/>
            </a:lvl4pPr>
            <a:lvl5pPr marL="2286000" lvl="4" indent="-228600" algn="l">
              <a:spcBef>
                <a:spcPts val="180"/>
              </a:spcBef>
              <a:spcAft>
                <a:spcPts val="0"/>
              </a:spcAft>
              <a:buSzPts val="900"/>
              <a:buFont typeface="Times New Roman"/>
              <a:buNone/>
              <a:defRPr sz="900"/>
            </a:lvl5pPr>
            <a:lvl6pPr marL="2743200" lvl="5" indent="-228600" algn="l">
              <a:spcBef>
                <a:spcPts val="180"/>
              </a:spcBef>
              <a:spcAft>
                <a:spcPts val="0"/>
              </a:spcAft>
              <a:buSzPts val="900"/>
              <a:buFont typeface="Times New Roman"/>
              <a:buNone/>
              <a:defRPr sz="900"/>
            </a:lvl6pPr>
            <a:lvl7pPr marL="3200400" lvl="6" indent="-228600" algn="l">
              <a:spcBef>
                <a:spcPts val="180"/>
              </a:spcBef>
              <a:spcAft>
                <a:spcPts val="0"/>
              </a:spcAft>
              <a:buSzPts val="900"/>
              <a:buFont typeface="Times New Roman"/>
              <a:buNone/>
              <a:defRPr sz="900"/>
            </a:lvl7pPr>
            <a:lvl8pPr marL="3657600" lvl="7" indent="-228600" algn="l">
              <a:spcBef>
                <a:spcPts val="180"/>
              </a:spcBef>
              <a:spcAft>
                <a:spcPts val="0"/>
              </a:spcAft>
              <a:buSzPts val="900"/>
              <a:buFont typeface="Times New Roman"/>
              <a:buNone/>
              <a:defRPr sz="900"/>
            </a:lvl8pPr>
            <a:lvl9pPr marL="4114800" lvl="8" indent="-228600" algn="l">
              <a:spcBef>
                <a:spcPts val="180"/>
              </a:spcBef>
              <a:spcAft>
                <a:spcPts val="0"/>
              </a:spcAft>
              <a:buSzPts val="900"/>
              <a:buFont typeface="Times New Roman"/>
              <a:buNone/>
              <a:defRPr sz="900"/>
            </a:lvl9pPr>
          </a:lstStyle>
          <a:p>
            <a:endParaRPr/>
          </a:p>
        </p:txBody>
      </p:sp>
      <p:sp>
        <p:nvSpPr>
          <p:cNvPr id="157" name="Google Shape;157;p22"/>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2"/>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22"/>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0"/>
        <p:cNvGrpSpPr/>
        <p:nvPr/>
      </p:nvGrpSpPr>
      <p:grpSpPr>
        <a:xfrm>
          <a:off x="0" y="0"/>
          <a:ext cx="0" cy="0"/>
          <a:chOff x="0" y="0"/>
          <a:chExt cx="0" cy="0"/>
        </a:xfrm>
      </p:grpSpPr>
      <p:sp>
        <p:nvSpPr>
          <p:cNvPr id="161" name="Google Shape;161;p23"/>
          <p:cNvSpPr txBox="1">
            <a:spLocks noGrp="1"/>
          </p:cNvSpPr>
          <p:nvPr>
            <p:ph type="title"/>
          </p:nvPr>
        </p:nvSpPr>
        <p:spPr>
          <a:xfrm>
            <a:off x="1257300" y="228600"/>
            <a:ext cx="7772400" cy="1219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2" name="Google Shape;162;p23"/>
          <p:cNvSpPr txBox="1">
            <a:spLocks noGrp="1"/>
          </p:cNvSpPr>
          <p:nvPr>
            <p:ph type="body" idx="1"/>
          </p:nvPr>
        </p:nvSpPr>
        <p:spPr>
          <a:xfrm rot="5400000">
            <a:off x="3086100" y="0"/>
            <a:ext cx="4114800" cy="7772400"/>
          </a:xfrm>
          <a:prstGeom prst="rect">
            <a:avLst/>
          </a:prstGeom>
          <a:noFill/>
          <a:ln>
            <a:noFill/>
          </a:ln>
        </p:spPr>
        <p:txBody>
          <a:bodyPr spcFirstLastPara="1" wrap="square" lIns="92075" tIns="46025" rIns="92075" bIns="46025" anchor="t" anchorCtr="0"/>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01752" algn="l">
              <a:spcBef>
                <a:spcPts val="360"/>
              </a:spcBef>
              <a:spcAft>
                <a:spcPts val="0"/>
              </a:spcAft>
              <a:buSzPts val="1152"/>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63" name="Google Shape;163;p23"/>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23"/>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23"/>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6"/>
        <p:cNvGrpSpPr/>
        <p:nvPr/>
      </p:nvGrpSpPr>
      <p:grpSpPr>
        <a:xfrm>
          <a:off x="0" y="0"/>
          <a:ext cx="0" cy="0"/>
          <a:chOff x="0" y="0"/>
          <a:chExt cx="0" cy="0"/>
        </a:xfrm>
      </p:grpSpPr>
      <p:sp>
        <p:nvSpPr>
          <p:cNvPr id="167" name="Google Shape;167;p24"/>
          <p:cNvSpPr txBox="1">
            <a:spLocks noGrp="1"/>
          </p:cNvSpPr>
          <p:nvPr>
            <p:ph type="title"/>
          </p:nvPr>
        </p:nvSpPr>
        <p:spPr>
          <a:xfrm rot="5400000">
            <a:off x="5200650" y="2114550"/>
            <a:ext cx="5715000" cy="19431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8" name="Google Shape;168;p24"/>
          <p:cNvSpPr txBox="1">
            <a:spLocks noGrp="1"/>
          </p:cNvSpPr>
          <p:nvPr>
            <p:ph type="body" idx="1"/>
          </p:nvPr>
        </p:nvSpPr>
        <p:spPr>
          <a:xfrm rot="5400000">
            <a:off x="1238250" y="247650"/>
            <a:ext cx="5715000" cy="5676900"/>
          </a:xfrm>
          <a:prstGeom prst="rect">
            <a:avLst/>
          </a:prstGeom>
          <a:noFill/>
          <a:ln>
            <a:noFill/>
          </a:ln>
        </p:spPr>
        <p:txBody>
          <a:bodyPr spcFirstLastPara="1" wrap="square" lIns="92075" tIns="46025" rIns="92075" bIns="46025" anchor="t" anchorCtr="0"/>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01752" algn="l">
              <a:spcBef>
                <a:spcPts val="360"/>
              </a:spcBef>
              <a:spcAft>
                <a:spcPts val="0"/>
              </a:spcAft>
              <a:buSzPts val="1152"/>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69" name="Google Shape;169;p24"/>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24"/>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24"/>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
        <p:cNvGrpSpPr/>
        <p:nvPr/>
      </p:nvGrpSpPr>
      <p:grpSpPr>
        <a:xfrm>
          <a:off x="0" y="0"/>
          <a:ext cx="0" cy="0"/>
          <a:chOff x="0" y="0"/>
          <a:chExt cx="0" cy="0"/>
        </a:xfrm>
      </p:grpSpPr>
      <p:sp>
        <p:nvSpPr>
          <p:cNvPr id="29" name="Google Shape;29;p3"/>
          <p:cNvSpPr txBox="1">
            <a:spLocks noGrp="1"/>
          </p:cNvSpPr>
          <p:nvPr>
            <p:ph type="ctrTitle"/>
          </p:nvPr>
        </p:nvSpPr>
        <p:spPr>
          <a:xfrm>
            <a:off x="771525" y="2130425"/>
            <a:ext cx="8743950" cy="1470025"/>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 name="Google Shape;30;p3"/>
          <p:cNvSpPr txBox="1">
            <a:spLocks noGrp="1"/>
          </p:cNvSpPr>
          <p:nvPr>
            <p:ph type="subTitle" idx="1"/>
          </p:nvPr>
        </p:nvSpPr>
        <p:spPr>
          <a:xfrm>
            <a:off x="1543050" y="3886200"/>
            <a:ext cx="7200900" cy="1752600"/>
          </a:xfrm>
          <a:prstGeom prst="rect">
            <a:avLst/>
          </a:prstGeom>
          <a:noFill/>
          <a:ln>
            <a:noFill/>
          </a:ln>
        </p:spPr>
        <p:txBody>
          <a:bodyPr spcFirstLastPara="1" wrap="square" lIns="92075" tIns="46025" rIns="92075" bIns="46025" anchor="t" anchorCtr="0"/>
          <a:lstStyle>
            <a:lvl1pPr lvl="0" algn="ctr">
              <a:spcBef>
                <a:spcPts val="640"/>
              </a:spcBef>
              <a:spcAft>
                <a:spcPts val="0"/>
              </a:spcAft>
              <a:buSzPts val="2400"/>
              <a:buNone/>
              <a:defRPr/>
            </a:lvl1pPr>
            <a:lvl2pPr lvl="1" algn="ctr">
              <a:spcBef>
                <a:spcPts val="560"/>
              </a:spcBef>
              <a:spcAft>
                <a:spcPts val="0"/>
              </a:spcAft>
              <a:buSzPts val="2800"/>
              <a:buFont typeface="Times New Roman"/>
              <a:buNone/>
              <a:defRPr/>
            </a:lvl2pPr>
            <a:lvl3pPr lvl="2" algn="ctr">
              <a:spcBef>
                <a:spcPts val="480"/>
              </a:spcBef>
              <a:spcAft>
                <a:spcPts val="0"/>
              </a:spcAft>
              <a:buSzPts val="2400"/>
              <a:buFont typeface="Times New Roman"/>
              <a:buNone/>
              <a:defRPr/>
            </a:lvl3pPr>
            <a:lvl4pPr lvl="3" algn="ctr">
              <a:spcBef>
                <a:spcPts val="400"/>
              </a:spcBef>
              <a:spcAft>
                <a:spcPts val="0"/>
              </a:spcAft>
              <a:buSzPts val="1280"/>
              <a:buNone/>
              <a:defRPr/>
            </a:lvl4pPr>
            <a:lvl5pPr lvl="4" algn="ctr">
              <a:spcBef>
                <a:spcPts val="400"/>
              </a:spcBef>
              <a:spcAft>
                <a:spcPts val="0"/>
              </a:spcAft>
              <a:buSzPts val="2000"/>
              <a:buFont typeface="Times New Roman"/>
              <a:buNone/>
              <a:defRPr/>
            </a:lvl5pPr>
            <a:lvl6pPr lvl="5" algn="ctr">
              <a:spcBef>
                <a:spcPts val="400"/>
              </a:spcBef>
              <a:spcAft>
                <a:spcPts val="0"/>
              </a:spcAft>
              <a:buSzPts val="2000"/>
              <a:buFont typeface="Times New Roman"/>
              <a:buNone/>
              <a:defRPr/>
            </a:lvl6pPr>
            <a:lvl7pPr lvl="6" algn="ctr">
              <a:spcBef>
                <a:spcPts val="400"/>
              </a:spcBef>
              <a:spcAft>
                <a:spcPts val="0"/>
              </a:spcAft>
              <a:buSzPts val="2000"/>
              <a:buFont typeface="Times New Roman"/>
              <a:buNone/>
              <a:defRPr/>
            </a:lvl7pPr>
            <a:lvl8pPr lvl="7" algn="ctr">
              <a:spcBef>
                <a:spcPts val="400"/>
              </a:spcBef>
              <a:spcAft>
                <a:spcPts val="0"/>
              </a:spcAft>
              <a:buSzPts val="2000"/>
              <a:buFont typeface="Times New Roman"/>
              <a:buNone/>
              <a:defRPr/>
            </a:lvl8pPr>
            <a:lvl9pPr lvl="8" algn="ctr">
              <a:spcBef>
                <a:spcPts val="400"/>
              </a:spcBef>
              <a:spcAft>
                <a:spcPts val="0"/>
              </a:spcAft>
              <a:buSzPts val="2000"/>
              <a:buFont typeface="Times New Roman"/>
              <a:buNone/>
              <a:defRPr/>
            </a:lvl9pPr>
          </a:lstStyle>
          <a:p>
            <a:endParaRPr/>
          </a:p>
        </p:txBody>
      </p:sp>
      <p:sp>
        <p:nvSpPr>
          <p:cNvPr id="31" name="Google Shape;31;p3"/>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4"/>
        <p:cNvGrpSpPr/>
        <p:nvPr/>
      </p:nvGrpSpPr>
      <p:grpSpPr>
        <a:xfrm>
          <a:off x="0" y="0"/>
          <a:ext cx="0" cy="0"/>
          <a:chOff x="0" y="0"/>
          <a:chExt cx="0" cy="0"/>
        </a:xfrm>
      </p:grpSpPr>
      <p:sp>
        <p:nvSpPr>
          <p:cNvPr id="185" name="Google Shape;185;p26"/>
          <p:cNvSpPr txBox="1">
            <a:spLocks noGrp="1"/>
          </p:cNvSpPr>
          <p:nvPr>
            <p:ph type="title"/>
          </p:nvPr>
        </p:nvSpPr>
        <p:spPr>
          <a:xfrm>
            <a:off x="1257300" y="228600"/>
            <a:ext cx="7772400" cy="1219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6" name="Google Shape;186;p26"/>
          <p:cNvSpPr txBox="1">
            <a:spLocks noGrp="1"/>
          </p:cNvSpPr>
          <p:nvPr>
            <p:ph type="body" idx="1"/>
          </p:nvPr>
        </p:nvSpPr>
        <p:spPr>
          <a:xfrm>
            <a:off x="1257300" y="1828800"/>
            <a:ext cx="7772400" cy="4114800"/>
          </a:xfrm>
          <a:prstGeom prst="rect">
            <a:avLst/>
          </a:prstGeom>
          <a:noFill/>
          <a:ln>
            <a:noFill/>
          </a:ln>
        </p:spPr>
        <p:txBody>
          <a:bodyPr spcFirstLastPara="1" wrap="square" lIns="92075" tIns="46025" rIns="92075" bIns="46025" anchor="t" anchorCtr="0"/>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01752" algn="l">
              <a:spcBef>
                <a:spcPts val="360"/>
              </a:spcBef>
              <a:spcAft>
                <a:spcPts val="0"/>
              </a:spcAft>
              <a:buSzPts val="1152"/>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87" name="Google Shape;187;p26"/>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26"/>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26"/>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0"/>
        <p:cNvGrpSpPr/>
        <p:nvPr/>
      </p:nvGrpSpPr>
      <p:grpSpPr>
        <a:xfrm>
          <a:off x="0" y="0"/>
          <a:ext cx="0" cy="0"/>
          <a:chOff x="0" y="0"/>
          <a:chExt cx="0" cy="0"/>
        </a:xfrm>
      </p:grpSpPr>
      <p:sp>
        <p:nvSpPr>
          <p:cNvPr id="191" name="Google Shape;191;p27"/>
          <p:cNvSpPr txBox="1">
            <a:spLocks noGrp="1"/>
          </p:cNvSpPr>
          <p:nvPr>
            <p:ph type="ctrTitle"/>
          </p:nvPr>
        </p:nvSpPr>
        <p:spPr>
          <a:xfrm>
            <a:off x="771525" y="2130425"/>
            <a:ext cx="8743950" cy="1470025"/>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2" name="Google Shape;192;p27"/>
          <p:cNvSpPr txBox="1">
            <a:spLocks noGrp="1"/>
          </p:cNvSpPr>
          <p:nvPr>
            <p:ph type="subTitle" idx="1"/>
          </p:nvPr>
        </p:nvSpPr>
        <p:spPr>
          <a:xfrm>
            <a:off x="1543050" y="3886200"/>
            <a:ext cx="7200900" cy="1752600"/>
          </a:xfrm>
          <a:prstGeom prst="rect">
            <a:avLst/>
          </a:prstGeom>
          <a:noFill/>
          <a:ln>
            <a:noFill/>
          </a:ln>
        </p:spPr>
        <p:txBody>
          <a:bodyPr spcFirstLastPara="1" wrap="square" lIns="92075" tIns="46025" rIns="92075" bIns="46025" anchor="t" anchorCtr="0"/>
          <a:lstStyle>
            <a:lvl1pPr lvl="0" algn="ctr">
              <a:spcBef>
                <a:spcPts val="640"/>
              </a:spcBef>
              <a:spcAft>
                <a:spcPts val="0"/>
              </a:spcAft>
              <a:buSzPts val="2400"/>
              <a:buNone/>
              <a:defRPr/>
            </a:lvl1pPr>
            <a:lvl2pPr lvl="1" algn="ctr">
              <a:spcBef>
                <a:spcPts val="560"/>
              </a:spcBef>
              <a:spcAft>
                <a:spcPts val="0"/>
              </a:spcAft>
              <a:buSzPts val="2800"/>
              <a:buFont typeface="Times New Roman"/>
              <a:buNone/>
              <a:defRPr/>
            </a:lvl2pPr>
            <a:lvl3pPr lvl="2" algn="ctr">
              <a:spcBef>
                <a:spcPts val="480"/>
              </a:spcBef>
              <a:spcAft>
                <a:spcPts val="0"/>
              </a:spcAft>
              <a:buSzPts val="2400"/>
              <a:buFont typeface="Times New Roman"/>
              <a:buNone/>
              <a:defRPr/>
            </a:lvl3pPr>
            <a:lvl4pPr lvl="3" algn="ctr">
              <a:spcBef>
                <a:spcPts val="400"/>
              </a:spcBef>
              <a:spcAft>
                <a:spcPts val="0"/>
              </a:spcAft>
              <a:buSzPts val="1280"/>
              <a:buNone/>
              <a:defRPr/>
            </a:lvl4pPr>
            <a:lvl5pPr lvl="4" algn="ctr">
              <a:spcBef>
                <a:spcPts val="400"/>
              </a:spcBef>
              <a:spcAft>
                <a:spcPts val="0"/>
              </a:spcAft>
              <a:buSzPts val="2000"/>
              <a:buFont typeface="Times New Roman"/>
              <a:buNone/>
              <a:defRPr/>
            </a:lvl5pPr>
            <a:lvl6pPr lvl="5" algn="ctr">
              <a:spcBef>
                <a:spcPts val="400"/>
              </a:spcBef>
              <a:spcAft>
                <a:spcPts val="0"/>
              </a:spcAft>
              <a:buSzPts val="2000"/>
              <a:buFont typeface="Times New Roman"/>
              <a:buNone/>
              <a:defRPr/>
            </a:lvl6pPr>
            <a:lvl7pPr lvl="6" algn="ctr">
              <a:spcBef>
                <a:spcPts val="400"/>
              </a:spcBef>
              <a:spcAft>
                <a:spcPts val="0"/>
              </a:spcAft>
              <a:buSzPts val="2000"/>
              <a:buFont typeface="Times New Roman"/>
              <a:buNone/>
              <a:defRPr/>
            </a:lvl7pPr>
            <a:lvl8pPr lvl="7" algn="ctr">
              <a:spcBef>
                <a:spcPts val="400"/>
              </a:spcBef>
              <a:spcAft>
                <a:spcPts val="0"/>
              </a:spcAft>
              <a:buSzPts val="2000"/>
              <a:buFont typeface="Times New Roman"/>
              <a:buNone/>
              <a:defRPr/>
            </a:lvl8pPr>
            <a:lvl9pPr lvl="8" algn="ctr">
              <a:spcBef>
                <a:spcPts val="400"/>
              </a:spcBef>
              <a:spcAft>
                <a:spcPts val="0"/>
              </a:spcAft>
              <a:buSzPts val="2000"/>
              <a:buFont typeface="Times New Roman"/>
              <a:buNone/>
              <a:defRPr/>
            </a:lvl9pPr>
          </a:lstStyle>
          <a:p>
            <a:endParaRPr/>
          </a:p>
        </p:txBody>
      </p:sp>
      <p:sp>
        <p:nvSpPr>
          <p:cNvPr id="193" name="Google Shape;193;p27"/>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27"/>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27"/>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6"/>
        <p:cNvGrpSpPr/>
        <p:nvPr/>
      </p:nvGrpSpPr>
      <p:grpSpPr>
        <a:xfrm>
          <a:off x="0" y="0"/>
          <a:ext cx="0" cy="0"/>
          <a:chOff x="0" y="0"/>
          <a:chExt cx="0" cy="0"/>
        </a:xfrm>
      </p:grpSpPr>
      <p:sp>
        <p:nvSpPr>
          <p:cNvPr id="197" name="Google Shape;197;p28"/>
          <p:cNvSpPr txBox="1">
            <a:spLocks noGrp="1"/>
          </p:cNvSpPr>
          <p:nvPr>
            <p:ph type="title"/>
          </p:nvPr>
        </p:nvSpPr>
        <p:spPr>
          <a:xfrm>
            <a:off x="812800" y="4406900"/>
            <a:ext cx="8743950" cy="1362075"/>
          </a:xfrm>
          <a:prstGeom prst="rect">
            <a:avLst/>
          </a:prstGeom>
          <a:noFill/>
          <a:ln>
            <a:noFill/>
          </a:ln>
        </p:spPr>
        <p:txBody>
          <a:bodyPr spcFirstLastPara="1" wrap="square" lIns="92075" tIns="46025" rIns="92075" bIns="46025"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8" name="Google Shape;198;p28"/>
          <p:cNvSpPr txBox="1">
            <a:spLocks noGrp="1"/>
          </p:cNvSpPr>
          <p:nvPr>
            <p:ph type="body" idx="1"/>
          </p:nvPr>
        </p:nvSpPr>
        <p:spPr>
          <a:xfrm>
            <a:off x="812800" y="2906713"/>
            <a:ext cx="8743950" cy="1500187"/>
          </a:xfrm>
          <a:prstGeom prst="rect">
            <a:avLst/>
          </a:prstGeom>
          <a:noFill/>
          <a:ln>
            <a:noFill/>
          </a:ln>
        </p:spPr>
        <p:txBody>
          <a:bodyPr spcFirstLastPara="1" wrap="square" lIns="92075" tIns="46025" rIns="92075" bIns="46025" anchor="b" anchorCtr="0"/>
          <a:lstStyle>
            <a:lvl1pPr marL="457200" lvl="0" indent="-228600" algn="l">
              <a:spcBef>
                <a:spcPts val="400"/>
              </a:spcBef>
              <a:spcAft>
                <a:spcPts val="0"/>
              </a:spcAft>
              <a:buSzPts val="1500"/>
              <a:buNone/>
              <a:defRPr sz="2000"/>
            </a:lvl1pPr>
            <a:lvl2pPr marL="914400" lvl="1" indent="-228600" algn="l">
              <a:spcBef>
                <a:spcPts val="360"/>
              </a:spcBef>
              <a:spcAft>
                <a:spcPts val="0"/>
              </a:spcAft>
              <a:buSzPts val="1800"/>
              <a:buFont typeface="Times New Roman"/>
              <a:buNone/>
              <a:defRPr sz="1800"/>
            </a:lvl2pPr>
            <a:lvl3pPr marL="1371600" lvl="2" indent="-228600" algn="l">
              <a:spcBef>
                <a:spcPts val="320"/>
              </a:spcBef>
              <a:spcAft>
                <a:spcPts val="0"/>
              </a:spcAft>
              <a:buSzPts val="1600"/>
              <a:buFont typeface="Times New Roman"/>
              <a:buNone/>
              <a:defRPr sz="1600"/>
            </a:lvl3pPr>
            <a:lvl4pPr marL="1828800" lvl="3" indent="-228600" algn="l">
              <a:spcBef>
                <a:spcPts val="280"/>
              </a:spcBef>
              <a:spcAft>
                <a:spcPts val="0"/>
              </a:spcAft>
              <a:buSzPts val="896"/>
              <a:buNone/>
              <a:defRPr sz="1400"/>
            </a:lvl4pPr>
            <a:lvl5pPr marL="2286000" lvl="4" indent="-228600" algn="l">
              <a:spcBef>
                <a:spcPts val="280"/>
              </a:spcBef>
              <a:spcAft>
                <a:spcPts val="0"/>
              </a:spcAft>
              <a:buSzPts val="1400"/>
              <a:buFont typeface="Times New Roman"/>
              <a:buNone/>
              <a:defRPr sz="1400"/>
            </a:lvl5pPr>
            <a:lvl6pPr marL="2743200" lvl="5" indent="-228600" algn="l">
              <a:spcBef>
                <a:spcPts val="280"/>
              </a:spcBef>
              <a:spcAft>
                <a:spcPts val="0"/>
              </a:spcAft>
              <a:buSzPts val="1400"/>
              <a:buFont typeface="Times New Roman"/>
              <a:buNone/>
              <a:defRPr sz="1400"/>
            </a:lvl6pPr>
            <a:lvl7pPr marL="3200400" lvl="6" indent="-228600" algn="l">
              <a:spcBef>
                <a:spcPts val="280"/>
              </a:spcBef>
              <a:spcAft>
                <a:spcPts val="0"/>
              </a:spcAft>
              <a:buSzPts val="1400"/>
              <a:buFont typeface="Times New Roman"/>
              <a:buNone/>
              <a:defRPr sz="1400"/>
            </a:lvl7pPr>
            <a:lvl8pPr marL="3657600" lvl="7" indent="-228600" algn="l">
              <a:spcBef>
                <a:spcPts val="280"/>
              </a:spcBef>
              <a:spcAft>
                <a:spcPts val="0"/>
              </a:spcAft>
              <a:buSzPts val="1400"/>
              <a:buFont typeface="Times New Roman"/>
              <a:buNone/>
              <a:defRPr sz="1400"/>
            </a:lvl8pPr>
            <a:lvl9pPr marL="4114800" lvl="8" indent="-228600" algn="l">
              <a:spcBef>
                <a:spcPts val="280"/>
              </a:spcBef>
              <a:spcAft>
                <a:spcPts val="0"/>
              </a:spcAft>
              <a:buSzPts val="1400"/>
              <a:buFont typeface="Times New Roman"/>
              <a:buNone/>
              <a:defRPr sz="1400"/>
            </a:lvl9pPr>
          </a:lstStyle>
          <a:p>
            <a:endParaRPr/>
          </a:p>
        </p:txBody>
      </p:sp>
      <p:sp>
        <p:nvSpPr>
          <p:cNvPr id="199" name="Google Shape;199;p28"/>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28"/>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28"/>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a:xfrm>
            <a:off x="1257300" y="228600"/>
            <a:ext cx="7772400" cy="1219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4" name="Google Shape;204;p29"/>
          <p:cNvSpPr txBox="1">
            <a:spLocks noGrp="1"/>
          </p:cNvSpPr>
          <p:nvPr>
            <p:ph type="body" idx="1"/>
          </p:nvPr>
        </p:nvSpPr>
        <p:spPr>
          <a:xfrm>
            <a:off x="1257300" y="1828800"/>
            <a:ext cx="3810000" cy="4114800"/>
          </a:xfrm>
          <a:prstGeom prst="rect">
            <a:avLst/>
          </a:prstGeom>
          <a:noFill/>
          <a:ln>
            <a:noFill/>
          </a:ln>
        </p:spPr>
        <p:txBody>
          <a:bodyPr spcFirstLastPara="1" wrap="square" lIns="92075" tIns="46025" rIns="92075" bIns="46025" anchor="t" anchorCtr="0"/>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Times New Roman"/>
              <a:buChar char="–"/>
              <a:defRPr sz="2400"/>
            </a:lvl2pPr>
            <a:lvl3pPr marL="1371600" lvl="2" indent="-355600" algn="l">
              <a:spcBef>
                <a:spcPts val="400"/>
              </a:spcBef>
              <a:spcAft>
                <a:spcPts val="0"/>
              </a:spcAft>
              <a:buSzPts val="2000"/>
              <a:buFont typeface="Times New Roman"/>
              <a:buChar char="»"/>
              <a:defRPr sz="2000"/>
            </a:lvl3pPr>
            <a:lvl4pPr marL="1828800" lvl="3" indent="-301752" algn="l">
              <a:spcBef>
                <a:spcPts val="360"/>
              </a:spcBef>
              <a:spcAft>
                <a:spcPts val="0"/>
              </a:spcAft>
              <a:buSzPts val="1152"/>
              <a:buChar char="●"/>
              <a:defRPr sz="1800"/>
            </a:lvl4pPr>
            <a:lvl5pPr marL="2286000" lvl="4" indent="-342900" algn="l">
              <a:spcBef>
                <a:spcPts val="360"/>
              </a:spcBef>
              <a:spcAft>
                <a:spcPts val="0"/>
              </a:spcAft>
              <a:buSzPts val="1800"/>
              <a:buFont typeface="Times New Roman"/>
              <a:buChar char="–"/>
              <a:defRPr sz="1800"/>
            </a:lvl5pPr>
            <a:lvl6pPr marL="2743200" lvl="5" indent="-342900" algn="l">
              <a:spcBef>
                <a:spcPts val="360"/>
              </a:spcBef>
              <a:spcAft>
                <a:spcPts val="0"/>
              </a:spcAft>
              <a:buSzPts val="1800"/>
              <a:buFont typeface="Times New Roman"/>
              <a:buChar char="–"/>
              <a:defRPr sz="1800"/>
            </a:lvl6pPr>
            <a:lvl7pPr marL="3200400" lvl="6" indent="-342900" algn="l">
              <a:spcBef>
                <a:spcPts val="360"/>
              </a:spcBef>
              <a:spcAft>
                <a:spcPts val="0"/>
              </a:spcAft>
              <a:buSzPts val="1800"/>
              <a:buFont typeface="Times New Roman"/>
              <a:buChar char="–"/>
              <a:defRPr sz="1800"/>
            </a:lvl7pPr>
            <a:lvl8pPr marL="3657600" lvl="7" indent="-342900" algn="l">
              <a:spcBef>
                <a:spcPts val="360"/>
              </a:spcBef>
              <a:spcAft>
                <a:spcPts val="0"/>
              </a:spcAft>
              <a:buSzPts val="1800"/>
              <a:buFont typeface="Times New Roman"/>
              <a:buChar char="–"/>
              <a:defRPr sz="1800"/>
            </a:lvl8pPr>
            <a:lvl9pPr marL="4114800" lvl="8" indent="-342900" algn="l">
              <a:spcBef>
                <a:spcPts val="360"/>
              </a:spcBef>
              <a:spcAft>
                <a:spcPts val="0"/>
              </a:spcAft>
              <a:buSzPts val="1800"/>
              <a:buFont typeface="Times New Roman"/>
              <a:buChar char="–"/>
              <a:defRPr sz="1800"/>
            </a:lvl9pPr>
          </a:lstStyle>
          <a:p>
            <a:endParaRPr/>
          </a:p>
        </p:txBody>
      </p:sp>
      <p:sp>
        <p:nvSpPr>
          <p:cNvPr id="205" name="Google Shape;205;p29"/>
          <p:cNvSpPr txBox="1">
            <a:spLocks noGrp="1"/>
          </p:cNvSpPr>
          <p:nvPr>
            <p:ph type="body" idx="2"/>
          </p:nvPr>
        </p:nvSpPr>
        <p:spPr>
          <a:xfrm>
            <a:off x="5219700" y="1828800"/>
            <a:ext cx="3810000" cy="4114800"/>
          </a:xfrm>
          <a:prstGeom prst="rect">
            <a:avLst/>
          </a:prstGeom>
          <a:noFill/>
          <a:ln>
            <a:noFill/>
          </a:ln>
        </p:spPr>
        <p:txBody>
          <a:bodyPr spcFirstLastPara="1" wrap="square" lIns="92075" tIns="46025" rIns="92075" bIns="46025" anchor="t" anchorCtr="0"/>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Times New Roman"/>
              <a:buChar char="–"/>
              <a:defRPr sz="2400"/>
            </a:lvl2pPr>
            <a:lvl3pPr marL="1371600" lvl="2" indent="-355600" algn="l">
              <a:spcBef>
                <a:spcPts val="400"/>
              </a:spcBef>
              <a:spcAft>
                <a:spcPts val="0"/>
              </a:spcAft>
              <a:buSzPts val="2000"/>
              <a:buFont typeface="Times New Roman"/>
              <a:buChar char="»"/>
              <a:defRPr sz="2000"/>
            </a:lvl3pPr>
            <a:lvl4pPr marL="1828800" lvl="3" indent="-301752" algn="l">
              <a:spcBef>
                <a:spcPts val="360"/>
              </a:spcBef>
              <a:spcAft>
                <a:spcPts val="0"/>
              </a:spcAft>
              <a:buSzPts val="1152"/>
              <a:buChar char="●"/>
              <a:defRPr sz="1800"/>
            </a:lvl4pPr>
            <a:lvl5pPr marL="2286000" lvl="4" indent="-342900" algn="l">
              <a:spcBef>
                <a:spcPts val="360"/>
              </a:spcBef>
              <a:spcAft>
                <a:spcPts val="0"/>
              </a:spcAft>
              <a:buSzPts val="1800"/>
              <a:buFont typeface="Times New Roman"/>
              <a:buChar char="–"/>
              <a:defRPr sz="1800"/>
            </a:lvl5pPr>
            <a:lvl6pPr marL="2743200" lvl="5" indent="-342900" algn="l">
              <a:spcBef>
                <a:spcPts val="360"/>
              </a:spcBef>
              <a:spcAft>
                <a:spcPts val="0"/>
              </a:spcAft>
              <a:buSzPts val="1800"/>
              <a:buFont typeface="Times New Roman"/>
              <a:buChar char="–"/>
              <a:defRPr sz="1800"/>
            </a:lvl6pPr>
            <a:lvl7pPr marL="3200400" lvl="6" indent="-342900" algn="l">
              <a:spcBef>
                <a:spcPts val="360"/>
              </a:spcBef>
              <a:spcAft>
                <a:spcPts val="0"/>
              </a:spcAft>
              <a:buSzPts val="1800"/>
              <a:buFont typeface="Times New Roman"/>
              <a:buChar char="–"/>
              <a:defRPr sz="1800"/>
            </a:lvl7pPr>
            <a:lvl8pPr marL="3657600" lvl="7" indent="-342900" algn="l">
              <a:spcBef>
                <a:spcPts val="360"/>
              </a:spcBef>
              <a:spcAft>
                <a:spcPts val="0"/>
              </a:spcAft>
              <a:buSzPts val="1800"/>
              <a:buFont typeface="Times New Roman"/>
              <a:buChar char="–"/>
              <a:defRPr sz="1800"/>
            </a:lvl8pPr>
            <a:lvl9pPr marL="4114800" lvl="8" indent="-342900" algn="l">
              <a:spcBef>
                <a:spcPts val="360"/>
              </a:spcBef>
              <a:spcAft>
                <a:spcPts val="0"/>
              </a:spcAft>
              <a:buSzPts val="1800"/>
              <a:buFont typeface="Times New Roman"/>
              <a:buChar char="–"/>
              <a:defRPr sz="1800"/>
            </a:lvl9pPr>
          </a:lstStyle>
          <a:p>
            <a:endParaRPr/>
          </a:p>
        </p:txBody>
      </p:sp>
      <p:sp>
        <p:nvSpPr>
          <p:cNvPr id="206" name="Google Shape;206;p29"/>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29"/>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29"/>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9"/>
        <p:cNvGrpSpPr/>
        <p:nvPr/>
      </p:nvGrpSpPr>
      <p:grpSpPr>
        <a:xfrm>
          <a:off x="0" y="0"/>
          <a:ext cx="0" cy="0"/>
          <a:chOff x="0" y="0"/>
          <a:chExt cx="0" cy="0"/>
        </a:xfrm>
      </p:grpSpPr>
      <p:sp>
        <p:nvSpPr>
          <p:cNvPr id="210" name="Google Shape;210;p30"/>
          <p:cNvSpPr txBox="1">
            <a:spLocks noGrp="1"/>
          </p:cNvSpPr>
          <p:nvPr>
            <p:ph type="title"/>
          </p:nvPr>
        </p:nvSpPr>
        <p:spPr>
          <a:xfrm>
            <a:off x="514350" y="274638"/>
            <a:ext cx="9258300" cy="11430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1" name="Google Shape;211;p30"/>
          <p:cNvSpPr txBox="1">
            <a:spLocks noGrp="1"/>
          </p:cNvSpPr>
          <p:nvPr>
            <p:ph type="body" idx="1"/>
          </p:nvPr>
        </p:nvSpPr>
        <p:spPr>
          <a:xfrm>
            <a:off x="514350" y="1535113"/>
            <a:ext cx="4545013" cy="639762"/>
          </a:xfrm>
          <a:prstGeom prst="rect">
            <a:avLst/>
          </a:prstGeom>
          <a:noFill/>
          <a:ln>
            <a:noFill/>
          </a:ln>
        </p:spPr>
        <p:txBody>
          <a:bodyPr spcFirstLastPara="1" wrap="square" lIns="92075" tIns="46025" rIns="92075" bIns="46025" anchor="b" anchorCtr="0"/>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Times New Roman"/>
              <a:buNone/>
              <a:defRPr sz="2000" b="1"/>
            </a:lvl2pPr>
            <a:lvl3pPr marL="1371600" lvl="2" indent="-228600" algn="l">
              <a:spcBef>
                <a:spcPts val="360"/>
              </a:spcBef>
              <a:spcAft>
                <a:spcPts val="0"/>
              </a:spcAft>
              <a:buSzPts val="1800"/>
              <a:buFont typeface="Times New Roman"/>
              <a:buNone/>
              <a:defRPr sz="1800" b="1"/>
            </a:lvl3pPr>
            <a:lvl4pPr marL="1828800" lvl="3" indent="-228600" algn="l">
              <a:spcBef>
                <a:spcPts val="320"/>
              </a:spcBef>
              <a:spcAft>
                <a:spcPts val="0"/>
              </a:spcAft>
              <a:buSzPts val="1024"/>
              <a:buNone/>
              <a:defRPr sz="1600" b="1"/>
            </a:lvl4pPr>
            <a:lvl5pPr marL="2286000" lvl="4" indent="-228600" algn="l">
              <a:spcBef>
                <a:spcPts val="320"/>
              </a:spcBef>
              <a:spcAft>
                <a:spcPts val="0"/>
              </a:spcAft>
              <a:buSzPts val="1600"/>
              <a:buFont typeface="Times New Roman"/>
              <a:buNone/>
              <a:defRPr sz="1600" b="1"/>
            </a:lvl5pPr>
            <a:lvl6pPr marL="2743200" lvl="5" indent="-228600" algn="l">
              <a:spcBef>
                <a:spcPts val="320"/>
              </a:spcBef>
              <a:spcAft>
                <a:spcPts val="0"/>
              </a:spcAft>
              <a:buSzPts val="1600"/>
              <a:buFont typeface="Times New Roman"/>
              <a:buNone/>
              <a:defRPr sz="1600" b="1"/>
            </a:lvl6pPr>
            <a:lvl7pPr marL="3200400" lvl="6" indent="-228600" algn="l">
              <a:spcBef>
                <a:spcPts val="320"/>
              </a:spcBef>
              <a:spcAft>
                <a:spcPts val="0"/>
              </a:spcAft>
              <a:buSzPts val="1600"/>
              <a:buFont typeface="Times New Roman"/>
              <a:buNone/>
              <a:defRPr sz="1600" b="1"/>
            </a:lvl7pPr>
            <a:lvl8pPr marL="3657600" lvl="7" indent="-228600" algn="l">
              <a:spcBef>
                <a:spcPts val="320"/>
              </a:spcBef>
              <a:spcAft>
                <a:spcPts val="0"/>
              </a:spcAft>
              <a:buSzPts val="1600"/>
              <a:buFont typeface="Times New Roman"/>
              <a:buNone/>
              <a:defRPr sz="1600" b="1"/>
            </a:lvl8pPr>
            <a:lvl9pPr marL="4114800" lvl="8" indent="-228600" algn="l">
              <a:spcBef>
                <a:spcPts val="320"/>
              </a:spcBef>
              <a:spcAft>
                <a:spcPts val="0"/>
              </a:spcAft>
              <a:buSzPts val="1600"/>
              <a:buFont typeface="Times New Roman"/>
              <a:buNone/>
              <a:defRPr sz="1600" b="1"/>
            </a:lvl9pPr>
          </a:lstStyle>
          <a:p>
            <a:endParaRPr/>
          </a:p>
        </p:txBody>
      </p:sp>
      <p:sp>
        <p:nvSpPr>
          <p:cNvPr id="212" name="Google Shape;212;p30"/>
          <p:cNvSpPr txBox="1">
            <a:spLocks noGrp="1"/>
          </p:cNvSpPr>
          <p:nvPr>
            <p:ph type="body" idx="2"/>
          </p:nvPr>
        </p:nvSpPr>
        <p:spPr>
          <a:xfrm>
            <a:off x="514350" y="2174875"/>
            <a:ext cx="4545013" cy="3951288"/>
          </a:xfrm>
          <a:prstGeom prst="rect">
            <a:avLst/>
          </a:prstGeom>
          <a:noFill/>
          <a:ln>
            <a:noFill/>
          </a:ln>
        </p:spPr>
        <p:txBody>
          <a:bodyPr spcFirstLastPara="1" wrap="square" lIns="92075" tIns="46025" rIns="92075" bIns="46025" anchor="t" anchorCtr="0"/>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Times New Roman"/>
              <a:buChar char="–"/>
              <a:defRPr sz="2000"/>
            </a:lvl2pPr>
            <a:lvl3pPr marL="1371600" lvl="2" indent="-342900" algn="l">
              <a:spcBef>
                <a:spcPts val="360"/>
              </a:spcBef>
              <a:spcAft>
                <a:spcPts val="0"/>
              </a:spcAft>
              <a:buSzPts val="1800"/>
              <a:buFont typeface="Times New Roman"/>
              <a:buChar char="»"/>
              <a:defRPr sz="1800"/>
            </a:lvl3pPr>
            <a:lvl4pPr marL="1828800" lvl="3" indent="-293624" algn="l">
              <a:spcBef>
                <a:spcPts val="320"/>
              </a:spcBef>
              <a:spcAft>
                <a:spcPts val="0"/>
              </a:spcAft>
              <a:buSzPts val="1024"/>
              <a:buChar char="●"/>
              <a:defRPr sz="1600"/>
            </a:lvl4pPr>
            <a:lvl5pPr marL="2286000" lvl="4" indent="-330200" algn="l">
              <a:spcBef>
                <a:spcPts val="320"/>
              </a:spcBef>
              <a:spcAft>
                <a:spcPts val="0"/>
              </a:spcAft>
              <a:buSzPts val="1600"/>
              <a:buFont typeface="Times New Roman"/>
              <a:buChar char="–"/>
              <a:defRPr sz="1600"/>
            </a:lvl5pPr>
            <a:lvl6pPr marL="2743200" lvl="5" indent="-330200" algn="l">
              <a:spcBef>
                <a:spcPts val="320"/>
              </a:spcBef>
              <a:spcAft>
                <a:spcPts val="0"/>
              </a:spcAft>
              <a:buSzPts val="1600"/>
              <a:buFont typeface="Times New Roman"/>
              <a:buChar char="–"/>
              <a:defRPr sz="1600"/>
            </a:lvl6pPr>
            <a:lvl7pPr marL="3200400" lvl="6" indent="-330200" algn="l">
              <a:spcBef>
                <a:spcPts val="320"/>
              </a:spcBef>
              <a:spcAft>
                <a:spcPts val="0"/>
              </a:spcAft>
              <a:buSzPts val="1600"/>
              <a:buFont typeface="Times New Roman"/>
              <a:buChar char="–"/>
              <a:defRPr sz="1600"/>
            </a:lvl7pPr>
            <a:lvl8pPr marL="3657600" lvl="7" indent="-330200" algn="l">
              <a:spcBef>
                <a:spcPts val="320"/>
              </a:spcBef>
              <a:spcAft>
                <a:spcPts val="0"/>
              </a:spcAft>
              <a:buSzPts val="1600"/>
              <a:buFont typeface="Times New Roman"/>
              <a:buChar char="–"/>
              <a:defRPr sz="1600"/>
            </a:lvl8pPr>
            <a:lvl9pPr marL="4114800" lvl="8" indent="-330200" algn="l">
              <a:spcBef>
                <a:spcPts val="320"/>
              </a:spcBef>
              <a:spcAft>
                <a:spcPts val="0"/>
              </a:spcAft>
              <a:buSzPts val="1600"/>
              <a:buFont typeface="Times New Roman"/>
              <a:buChar char="–"/>
              <a:defRPr sz="1600"/>
            </a:lvl9pPr>
          </a:lstStyle>
          <a:p>
            <a:endParaRPr/>
          </a:p>
        </p:txBody>
      </p:sp>
      <p:sp>
        <p:nvSpPr>
          <p:cNvPr id="213" name="Google Shape;213;p30"/>
          <p:cNvSpPr txBox="1">
            <a:spLocks noGrp="1"/>
          </p:cNvSpPr>
          <p:nvPr>
            <p:ph type="body" idx="3"/>
          </p:nvPr>
        </p:nvSpPr>
        <p:spPr>
          <a:xfrm>
            <a:off x="5226050" y="1535113"/>
            <a:ext cx="4546600" cy="639762"/>
          </a:xfrm>
          <a:prstGeom prst="rect">
            <a:avLst/>
          </a:prstGeom>
          <a:noFill/>
          <a:ln>
            <a:noFill/>
          </a:ln>
        </p:spPr>
        <p:txBody>
          <a:bodyPr spcFirstLastPara="1" wrap="square" lIns="92075" tIns="46025" rIns="92075" bIns="46025" anchor="b" anchorCtr="0"/>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Times New Roman"/>
              <a:buNone/>
              <a:defRPr sz="2000" b="1"/>
            </a:lvl2pPr>
            <a:lvl3pPr marL="1371600" lvl="2" indent="-228600" algn="l">
              <a:spcBef>
                <a:spcPts val="360"/>
              </a:spcBef>
              <a:spcAft>
                <a:spcPts val="0"/>
              </a:spcAft>
              <a:buSzPts val="1800"/>
              <a:buFont typeface="Times New Roman"/>
              <a:buNone/>
              <a:defRPr sz="1800" b="1"/>
            </a:lvl3pPr>
            <a:lvl4pPr marL="1828800" lvl="3" indent="-228600" algn="l">
              <a:spcBef>
                <a:spcPts val="320"/>
              </a:spcBef>
              <a:spcAft>
                <a:spcPts val="0"/>
              </a:spcAft>
              <a:buSzPts val="1024"/>
              <a:buNone/>
              <a:defRPr sz="1600" b="1"/>
            </a:lvl4pPr>
            <a:lvl5pPr marL="2286000" lvl="4" indent="-228600" algn="l">
              <a:spcBef>
                <a:spcPts val="320"/>
              </a:spcBef>
              <a:spcAft>
                <a:spcPts val="0"/>
              </a:spcAft>
              <a:buSzPts val="1600"/>
              <a:buFont typeface="Times New Roman"/>
              <a:buNone/>
              <a:defRPr sz="1600" b="1"/>
            </a:lvl5pPr>
            <a:lvl6pPr marL="2743200" lvl="5" indent="-228600" algn="l">
              <a:spcBef>
                <a:spcPts val="320"/>
              </a:spcBef>
              <a:spcAft>
                <a:spcPts val="0"/>
              </a:spcAft>
              <a:buSzPts val="1600"/>
              <a:buFont typeface="Times New Roman"/>
              <a:buNone/>
              <a:defRPr sz="1600" b="1"/>
            </a:lvl6pPr>
            <a:lvl7pPr marL="3200400" lvl="6" indent="-228600" algn="l">
              <a:spcBef>
                <a:spcPts val="320"/>
              </a:spcBef>
              <a:spcAft>
                <a:spcPts val="0"/>
              </a:spcAft>
              <a:buSzPts val="1600"/>
              <a:buFont typeface="Times New Roman"/>
              <a:buNone/>
              <a:defRPr sz="1600" b="1"/>
            </a:lvl7pPr>
            <a:lvl8pPr marL="3657600" lvl="7" indent="-228600" algn="l">
              <a:spcBef>
                <a:spcPts val="320"/>
              </a:spcBef>
              <a:spcAft>
                <a:spcPts val="0"/>
              </a:spcAft>
              <a:buSzPts val="1600"/>
              <a:buFont typeface="Times New Roman"/>
              <a:buNone/>
              <a:defRPr sz="1600" b="1"/>
            </a:lvl8pPr>
            <a:lvl9pPr marL="4114800" lvl="8" indent="-228600" algn="l">
              <a:spcBef>
                <a:spcPts val="320"/>
              </a:spcBef>
              <a:spcAft>
                <a:spcPts val="0"/>
              </a:spcAft>
              <a:buSzPts val="1600"/>
              <a:buFont typeface="Times New Roman"/>
              <a:buNone/>
              <a:defRPr sz="1600" b="1"/>
            </a:lvl9pPr>
          </a:lstStyle>
          <a:p>
            <a:endParaRPr/>
          </a:p>
        </p:txBody>
      </p:sp>
      <p:sp>
        <p:nvSpPr>
          <p:cNvPr id="214" name="Google Shape;214;p30"/>
          <p:cNvSpPr txBox="1">
            <a:spLocks noGrp="1"/>
          </p:cNvSpPr>
          <p:nvPr>
            <p:ph type="body" idx="4"/>
          </p:nvPr>
        </p:nvSpPr>
        <p:spPr>
          <a:xfrm>
            <a:off x="5226050" y="2174875"/>
            <a:ext cx="4546600" cy="3951288"/>
          </a:xfrm>
          <a:prstGeom prst="rect">
            <a:avLst/>
          </a:prstGeom>
          <a:noFill/>
          <a:ln>
            <a:noFill/>
          </a:ln>
        </p:spPr>
        <p:txBody>
          <a:bodyPr spcFirstLastPara="1" wrap="square" lIns="92075" tIns="46025" rIns="92075" bIns="46025" anchor="t" anchorCtr="0"/>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Times New Roman"/>
              <a:buChar char="–"/>
              <a:defRPr sz="2000"/>
            </a:lvl2pPr>
            <a:lvl3pPr marL="1371600" lvl="2" indent="-342900" algn="l">
              <a:spcBef>
                <a:spcPts val="360"/>
              </a:spcBef>
              <a:spcAft>
                <a:spcPts val="0"/>
              </a:spcAft>
              <a:buSzPts val="1800"/>
              <a:buFont typeface="Times New Roman"/>
              <a:buChar char="»"/>
              <a:defRPr sz="1800"/>
            </a:lvl3pPr>
            <a:lvl4pPr marL="1828800" lvl="3" indent="-293624" algn="l">
              <a:spcBef>
                <a:spcPts val="320"/>
              </a:spcBef>
              <a:spcAft>
                <a:spcPts val="0"/>
              </a:spcAft>
              <a:buSzPts val="1024"/>
              <a:buChar char="●"/>
              <a:defRPr sz="1600"/>
            </a:lvl4pPr>
            <a:lvl5pPr marL="2286000" lvl="4" indent="-330200" algn="l">
              <a:spcBef>
                <a:spcPts val="320"/>
              </a:spcBef>
              <a:spcAft>
                <a:spcPts val="0"/>
              </a:spcAft>
              <a:buSzPts val="1600"/>
              <a:buFont typeface="Times New Roman"/>
              <a:buChar char="–"/>
              <a:defRPr sz="1600"/>
            </a:lvl5pPr>
            <a:lvl6pPr marL="2743200" lvl="5" indent="-330200" algn="l">
              <a:spcBef>
                <a:spcPts val="320"/>
              </a:spcBef>
              <a:spcAft>
                <a:spcPts val="0"/>
              </a:spcAft>
              <a:buSzPts val="1600"/>
              <a:buFont typeface="Times New Roman"/>
              <a:buChar char="–"/>
              <a:defRPr sz="1600"/>
            </a:lvl6pPr>
            <a:lvl7pPr marL="3200400" lvl="6" indent="-330200" algn="l">
              <a:spcBef>
                <a:spcPts val="320"/>
              </a:spcBef>
              <a:spcAft>
                <a:spcPts val="0"/>
              </a:spcAft>
              <a:buSzPts val="1600"/>
              <a:buFont typeface="Times New Roman"/>
              <a:buChar char="–"/>
              <a:defRPr sz="1600"/>
            </a:lvl7pPr>
            <a:lvl8pPr marL="3657600" lvl="7" indent="-330200" algn="l">
              <a:spcBef>
                <a:spcPts val="320"/>
              </a:spcBef>
              <a:spcAft>
                <a:spcPts val="0"/>
              </a:spcAft>
              <a:buSzPts val="1600"/>
              <a:buFont typeface="Times New Roman"/>
              <a:buChar char="–"/>
              <a:defRPr sz="1600"/>
            </a:lvl8pPr>
            <a:lvl9pPr marL="4114800" lvl="8" indent="-330200" algn="l">
              <a:spcBef>
                <a:spcPts val="320"/>
              </a:spcBef>
              <a:spcAft>
                <a:spcPts val="0"/>
              </a:spcAft>
              <a:buSzPts val="1600"/>
              <a:buFont typeface="Times New Roman"/>
              <a:buChar char="–"/>
              <a:defRPr sz="1600"/>
            </a:lvl9pPr>
          </a:lstStyle>
          <a:p>
            <a:endParaRPr/>
          </a:p>
        </p:txBody>
      </p:sp>
      <p:sp>
        <p:nvSpPr>
          <p:cNvPr id="215" name="Google Shape;215;p30"/>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30"/>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30"/>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8"/>
        <p:cNvGrpSpPr/>
        <p:nvPr/>
      </p:nvGrpSpPr>
      <p:grpSpPr>
        <a:xfrm>
          <a:off x="0" y="0"/>
          <a:ext cx="0" cy="0"/>
          <a:chOff x="0" y="0"/>
          <a:chExt cx="0" cy="0"/>
        </a:xfrm>
      </p:grpSpPr>
      <p:sp>
        <p:nvSpPr>
          <p:cNvPr id="219" name="Google Shape;219;p31"/>
          <p:cNvSpPr txBox="1">
            <a:spLocks noGrp="1"/>
          </p:cNvSpPr>
          <p:nvPr>
            <p:ph type="title"/>
          </p:nvPr>
        </p:nvSpPr>
        <p:spPr>
          <a:xfrm>
            <a:off x="1257300" y="228600"/>
            <a:ext cx="7772400" cy="1219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0" name="Google Shape;220;p31"/>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31"/>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31"/>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3"/>
        <p:cNvGrpSpPr/>
        <p:nvPr/>
      </p:nvGrpSpPr>
      <p:grpSpPr>
        <a:xfrm>
          <a:off x="0" y="0"/>
          <a:ext cx="0" cy="0"/>
          <a:chOff x="0" y="0"/>
          <a:chExt cx="0" cy="0"/>
        </a:xfrm>
      </p:grpSpPr>
      <p:sp>
        <p:nvSpPr>
          <p:cNvPr id="224" name="Google Shape;224;p32"/>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32"/>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32"/>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7"/>
        <p:cNvGrpSpPr/>
        <p:nvPr/>
      </p:nvGrpSpPr>
      <p:grpSpPr>
        <a:xfrm>
          <a:off x="0" y="0"/>
          <a:ext cx="0" cy="0"/>
          <a:chOff x="0" y="0"/>
          <a:chExt cx="0" cy="0"/>
        </a:xfrm>
      </p:grpSpPr>
      <p:sp>
        <p:nvSpPr>
          <p:cNvPr id="228" name="Google Shape;228;p33"/>
          <p:cNvSpPr txBox="1">
            <a:spLocks noGrp="1"/>
          </p:cNvSpPr>
          <p:nvPr>
            <p:ph type="title"/>
          </p:nvPr>
        </p:nvSpPr>
        <p:spPr>
          <a:xfrm>
            <a:off x="514350" y="273050"/>
            <a:ext cx="3384550" cy="1162050"/>
          </a:xfrm>
          <a:prstGeom prst="rect">
            <a:avLst/>
          </a:prstGeom>
          <a:noFill/>
          <a:ln>
            <a:noFill/>
          </a:ln>
        </p:spPr>
        <p:txBody>
          <a:bodyPr spcFirstLastPara="1" wrap="square" lIns="92075" tIns="46025" rIns="92075" bIns="46025"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9" name="Google Shape;229;p33"/>
          <p:cNvSpPr txBox="1">
            <a:spLocks noGrp="1"/>
          </p:cNvSpPr>
          <p:nvPr>
            <p:ph type="body" idx="1"/>
          </p:nvPr>
        </p:nvSpPr>
        <p:spPr>
          <a:xfrm>
            <a:off x="4022725" y="273050"/>
            <a:ext cx="5749925" cy="5853113"/>
          </a:xfrm>
          <a:prstGeom prst="rect">
            <a:avLst/>
          </a:prstGeom>
          <a:noFill/>
          <a:ln>
            <a:noFill/>
          </a:ln>
        </p:spPr>
        <p:txBody>
          <a:bodyPr spcFirstLastPara="1" wrap="square" lIns="92075" tIns="46025" rIns="92075" bIns="46025" anchor="t" anchorCtr="0"/>
          <a:lstStyle>
            <a:lvl1pPr marL="457200" lvl="0" indent="-381000" algn="l">
              <a:spcBef>
                <a:spcPts val="640"/>
              </a:spcBef>
              <a:spcAft>
                <a:spcPts val="0"/>
              </a:spcAft>
              <a:buSzPts val="2400"/>
              <a:buChar char="●"/>
              <a:defRPr sz="3200"/>
            </a:lvl1pPr>
            <a:lvl2pPr marL="914400" lvl="1" indent="-406400" algn="l">
              <a:spcBef>
                <a:spcPts val="560"/>
              </a:spcBef>
              <a:spcAft>
                <a:spcPts val="0"/>
              </a:spcAft>
              <a:buSzPts val="2800"/>
              <a:buFont typeface="Times New Roman"/>
              <a:buChar char="–"/>
              <a:defRPr sz="2800"/>
            </a:lvl2pPr>
            <a:lvl3pPr marL="1371600" lvl="2" indent="-381000" algn="l">
              <a:spcBef>
                <a:spcPts val="480"/>
              </a:spcBef>
              <a:spcAft>
                <a:spcPts val="0"/>
              </a:spcAft>
              <a:buSzPts val="2400"/>
              <a:buFont typeface="Times New Roman"/>
              <a:buChar char="»"/>
              <a:defRPr sz="2400"/>
            </a:lvl3pPr>
            <a:lvl4pPr marL="1828800" lvl="3" indent="-309880" algn="l">
              <a:spcBef>
                <a:spcPts val="400"/>
              </a:spcBef>
              <a:spcAft>
                <a:spcPts val="0"/>
              </a:spcAft>
              <a:buSzPts val="1280"/>
              <a:buChar char="●"/>
              <a:defRPr sz="2000"/>
            </a:lvl4pPr>
            <a:lvl5pPr marL="2286000" lvl="4" indent="-355600" algn="l">
              <a:spcBef>
                <a:spcPts val="400"/>
              </a:spcBef>
              <a:spcAft>
                <a:spcPts val="0"/>
              </a:spcAft>
              <a:buSzPts val="2000"/>
              <a:buFont typeface="Times New Roman"/>
              <a:buChar char="–"/>
              <a:defRPr sz="2000"/>
            </a:lvl5pPr>
            <a:lvl6pPr marL="2743200" lvl="5" indent="-355600" algn="l">
              <a:spcBef>
                <a:spcPts val="400"/>
              </a:spcBef>
              <a:spcAft>
                <a:spcPts val="0"/>
              </a:spcAft>
              <a:buSzPts val="2000"/>
              <a:buFont typeface="Times New Roman"/>
              <a:buChar char="–"/>
              <a:defRPr sz="2000"/>
            </a:lvl6pPr>
            <a:lvl7pPr marL="3200400" lvl="6" indent="-355600" algn="l">
              <a:spcBef>
                <a:spcPts val="400"/>
              </a:spcBef>
              <a:spcAft>
                <a:spcPts val="0"/>
              </a:spcAft>
              <a:buSzPts val="2000"/>
              <a:buFont typeface="Times New Roman"/>
              <a:buChar char="–"/>
              <a:defRPr sz="2000"/>
            </a:lvl7pPr>
            <a:lvl8pPr marL="3657600" lvl="7" indent="-355600" algn="l">
              <a:spcBef>
                <a:spcPts val="400"/>
              </a:spcBef>
              <a:spcAft>
                <a:spcPts val="0"/>
              </a:spcAft>
              <a:buSzPts val="2000"/>
              <a:buFont typeface="Times New Roman"/>
              <a:buChar char="–"/>
              <a:defRPr sz="2000"/>
            </a:lvl8pPr>
            <a:lvl9pPr marL="4114800" lvl="8" indent="-355600" algn="l">
              <a:spcBef>
                <a:spcPts val="400"/>
              </a:spcBef>
              <a:spcAft>
                <a:spcPts val="0"/>
              </a:spcAft>
              <a:buSzPts val="2000"/>
              <a:buFont typeface="Times New Roman"/>
              <a:buChar char="–"/>
              <a:defRPr sz="2000"/>
            </a:lvl9pPr>
          </a:lstStyle>
          <a:p>
            <a:endParaRPr/>
          </a:p>
        </p:txBody>
      </p:sp>
      <p:sp>
        <p:nvSpPr>
          <p:cNvPr id="230" name="Google Shape;230;p33"/>
          <p:cNvSpPr txBox="1">
            <a:spLocks noGrp="1"/>
          </p:cNvSpPr>
          <p:nvPr>
            <p:ph type="body" idx="2"/>
          </p:nvPr>
        </p:nvSpPr>
        <p:spPr>
          <a:xfrm>
            <a:off x="514350" y="1435100"/>
            <a:ext cx="3384550" cy="4691063"/>
          </a:xfrm>
          <a:prstGeom prst="rect">
            <a:avLst/>
          </a:prstGeom>
          <a:noFill/>
          <a:ln>
            <a:noFill/>
          </a:ln>
        </p:spPr>
        <p:txBody>
          <a:bodyPr spcFirstLastPara="1" wrap="square" lIns="92075" tIns="46025" rIns="92075" bIns="46025" anchor="t" anchorCtr="0"/>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Times New Roman"/>
              <a:buNone/>
              <a:defRPr sz="1200"/>
            </a:lvl2pPr>
            <a:lvl3pPr marL="1371600" lvl="2" indent="-228600" algn="l">
              <a:spcBef>
                <a:spcPts val="200"/>
              </a:spcBef>
              <a:spcAft>
                <a:spcPts val="0"/>
              </a:spcAft>
              <a:buSzPts val="1000"/>
              <a:buFont typeface="Times New Roman"/>
              <a:buNone/>
              <a:defRPr sz="1000"/>
            </a:lvl3pPr>
            <a:lvl4pPr marL="1828800" lvl="3" indent="-228600" algn="l">
              <a:spcBef>
                <a:spcPts val="180"/>
              </a:spcBef>
              <a:spcAft>
                <a:spcPts val="0"/>
              </a:spcAft>
              <a:buSzPts val="576"/>
              <a:buNone/>
              <a:defRPr sz="900"/>
            </a:lvl4pPr>
            <a:lvl5pPr marL="2286000" lvl="4" indent="-228600" algn="l">
              <a:spcBef>
                <a:spcPts val="180"/>
              </a:spcBef>
              <a:spcAft>
                <a:spcPts val="0"/>
              </a:spcAft>
              <a:buSzPts val="900"/>
              <a:buFont typeface="Times New Roman"/>
              <a:buNone/>
              <a:defRPr sz="900"/>
            </a:lvl5pPr>
            <a:lvl6pPr marL="2743200" lvl="5" indent="-228600" algn="l">
              <a:spcBef>
                <a:spcPts val="180"/>
              </a:spcBef>
              <a:spcAft>
                <a:spcPts val="0"/>
              </a:spcAft>
              <a:buSzPts val="900"/>
              <a:buFont typeface="Times New Roman"/>
              <a:buNone/>
              <a:defRPr sz="900"/>
            </a:lvl6pPr>
            <a:lvl7pPr marL="3200400" lvl="6" indent="-228600" algn="l">
              <a:spcBef>
                <a:spcPts val="180"/>
              </a:spcBef>
              <a:spcAft>
                <a:spcPts val="0"/>
              </a:spcAft>
              <a:buSzPts val="900"/>
              <a:buFont typeface="Times New Roman"/>
              <a:buNone/>
              <a:defRPr sz="900"/>
            </a:lvl7pPr>
            <a:lvl8pPr marL="3657600" lvl="7" indent="-228600" algn="l">
              <a:spcBef>
                <a:spcPts val="180"/>
              </a:spcBef>
              <a:spcAft>
                <a:spcPts val="0"/>
              </a:spcAft>
              <a:buSzPts val="900"/>
              <a:buFont typeface="Times New Roman"/>
              <a:buNone/>
              <a:defRPr sz="900"/>
            </a:lvl8pPr>
            <a:lvl9pPr marL="4114800" lvl="8" indent="-228600" algn="l">
              <a:spcBef>
                <a:spcPts val="180"/>
              </a:spcBef>
              <a:spcAft>
                <a:spcPts val="0"/>
              </a:spcAft>
              <a:buSzPts val="900"/>
              <a:buFont typeface="Times New Roman"/>
              <a:buNone/>
              <a:defRPr sz="900"/>
            </a:lvl9pPr>
          </a:lstStyle>
          <a:p>
            <a:endParaRPr/>
          </a:p>
        </p:txBody>
      </p:sp>
      <p:sp>
        <p:nvSpPr>
          <p:cNvPr id="231" name="Google Shape;231;p33"/>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33"/>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33"/>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4"/>
        <p:cNvGrpSpPr/>
        <p:nvPr/>
      </p:nvGrpSpPr>
      <p:grpSpPr>
        <a:xfrm>
          <a:off x="0" y="0"/>
          <a:ext cx="0" cy="0"/>
          <a:chOff x="0" y="0"/>
          <a:chExt cx="0" cy="0"/>
        </a:xfrm>
      </p:grpSpPr>
      <p:sp>
        <p:nvSpPr>
          <p:cNvPr id="235" name="Google Shape;235;p34"/>
          <p:cNvSpPr txBox="1">
            <a:spLocks noGrp="1"/>
          </p:cNvSpPr>
          <p:nvPr>
            <p:ph type="title"/>
          </p:nvPr>
        </p:nvSpPr>
        <p:spPr>
          <a:xfrm>
            <a:off x="2016125" y="4800600"/>
            <a:ext cx="6172200" cy="566738"/>
          </a:xfrm>
          <a:prstGeom prst="rect">
            <a:avLst/>
          </a:prstGeom>
          <a:noFill/>
          <a:ln>
            <a:noFill/>
          </a:ln>
        </p:spPr>
        <p:txBody>
          <a:bodyPr spcFirstLastPara="1" wrap="square" lIns="92075" tIns="46025" rIns="92075" bIns="46025"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6" name="Google Shape;236;p34"/>
          <p:cNvSpPr>
            <a:spLocks noGrp="1"/>
          </p:cNvSpPr>
          <p:nvPr>
            <p:ph type="pic" idx="2"/>
          </p:nvPr>
        </p:nvSpPr>
        <p:spPr>
          <a:xfrm>
            <a:off x="2016125" y="612775"/>
            <a:ext cx="6172200" cy="4114800"/>
          </a:xfrm>
          <a:prstGeom prst="rect">
            <a:avLst/>
          </a:prstGeom>
          <a:noFill/>
          <a:ln>
            <a:noFill/>
          </a:ln>
        </p:spPr>
        <p:txBody>
          <a:bodyPr spcFirstLastPara="1" wrap="square" lIns="92075" tIns="46025" rIns="92075" bIns="46025" anchor="t" anchorCtr="0"/>
          <a:lstStyle>
            <a:lvl1pPr marR="0" lvl="0" algn="l" rtl="0">
              <a:spcBef>
                <a:spcPts val="640"/>
              </a:spcBef>
              <a:spcAft>
                <a:spcPts val="0"/>
              </a:spcAft>
              <a:buClr>
                <a:schemeClr val="lt2"/>
              </a:buClr>
              <a:buSzPts val="2400"/>
              <a:buFont typeface="Arial"/>
              <a:buNone/>
              <a:defRPr sz="3200" b="0" i="0" u="none" strike="noStrike" cap="none">
                <a:solidFill>
                  <a:schemeClr val="lt1"/>
                </a:solidFill>
                <a:latin typeface="Times New Roman"/>
                <a:ea typeface="Times New Roman"/>
                <a:cs typeface="Times New Roman"/>
                <a:sym typeface="Times New Roman"/>
              </a:defRPr>
            </a:lvl1pPr>
            <a:lvl2pPr marR="0" lvl="1" algn="l" rtl="0">
              <a:spcBef>
                <a:spcPts val="560"/>
              </a:spcBef>
              <a:spcAft>
                <a:spcPts val="0"/>
              </a:spcAft>
              <a:buClr>
                <a:schemeClr val="lt1"/>
              </a:buClr>
              <a:buSzPts val="2800"/>
              <a:buFont typeface="Times New Roman"/>
              <a:buNone/>
              <a:defRPr sz="2800" b="0" i="0" u="none" strike="noStrike" cap="none">
                <a:solidFill>
                  <a:schemeClr val="lt1"/>
                </a:solidFill>
                <a:latin typeface="Times New Roman"/>
                <a:ea typeface="Times New Roman"/>
                <a:cs typeface="Times New Roman"/>
                <a:sym typeface="Times New Roman"/>
              </a:defRPr>
            </a:lvl2pPr>
            <a:lvl3pPr marR="0" lvl="2" algn="l" rtl="0">
              <a:spcBef>
                <a:spcPts val="480"/>
              </a:spcBef>
              <a:spcAft>
                <a:spcPts val="0"/>
              </a:spcAft>
              <a:buClr>
                <a:schemeClr val="lt1"/>
              </a:buClr>
              <a:buSzPts val="2400"/>
              <a:buFont typeface="Times New Roman"/>
              <a:buNone/>
              <a:defRPr sz="2400" b="0" i="0" u="none" strike="noStrike" cap="none">
                <a:solidFill>
                  <a:schemeClr val="lt1"/>
                </a:solidFill>
                <a:latin typeface="Times New Roman"/>
                <a:ea typeface="Times New Roman"/>
                <a:cs typeface="Times New Roman"/>
                <a:sym typeface="Times New Roman"/>
              </a:defRPr>
            </a:lvl3pPr>
            <a:lvl4pPr marR="0" lvl="3" algn="l" rtl="0">
              <a:spcBef>
                <a:spcPts val="400"/>
              </a:spcBef>
              <a:spcAft>
                <a:spcPts val="0"/>
              </a:spcAft>
              <a:buClr>
                <a:schemeClr val="lt2"/>
              </a:buClr>
              <a:buSzPts val="1280"/>
              <a:buFont typeface="Arial"/>
              <a:buNone/>
              <a:defRPr sz="2000" b="0" i="0" u="none" strike="noStrike" cap="none">
                <a:solidFill>
                  <a:schemeClr val="lt1"/>
                </a:solidFill>
                <a:latin typeface="Times New Roman"/>
                <a:ea typeface="Times New Roman"/>
                <a:cs typeface="Times New Roman"/>
                <a:sym typeface="Times New Roman"/>
              </a:defRPr>
            </a:lvl4pPr>
            <a:lvl5pPr marR="0" lvl="4"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5pPr>
            <a:lvl6pPr marR="0" lvl="5"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6pPr>
            <a:lvl7pPr marR="0" lvl="6"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7pPr>
            <a:lvl8pPr marR="0" lvl="7"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8pPr>
            <a:lvl9pPr marR="0" lvl="8"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237" name="Google Shape;237;p34"/>
          <p:cNvSpPr txBox="1">
            <a:spLocks noGrp="1"/>
          </p:cNvSpPr>
          <p:nvPr>
            <p:ph type="body" idx="1"/>
          </p:nvPr>
        </p:nvSpPr>
        <p:spPr>
          <a:xfrm>
            <a:off x="2016125" y="5367338"/>
            <a:ext cx="6172200" cy="804862"/>
          </a:xfrm>
          <a:prstGeom prst="rect">
            <a:avLst/>
          </a:prstGeom>
          <a:noFill/>
          <a:ln>
            <a:noFill/>
          </a:ln>
        </p:spPr>
        <p:txBody>
          <a:bodyPr spcFirstLastPara="1" wrap="square" lIns="92075" tIns="46025" rIns="92075" bIns="46025" anchor="t" anchorCtr="0"/>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Times New Roman"/>
              <a:buNone/>
              <a:defRPr sz="1200"/>
            </a:lvl2pPr>
            <a:lvl3pPr marL="1371600" lvl="2" indent="-228600" algn="l">
              <a:spcBef>
                <a:spcPts val="200"/>
              </a:spcBef>
              <a:spcAft>
                <a:spcPts val="0"/>
              </a:spcAft>
              <a:buSzPts val="1000"/>
              <a:buFont typeface="Times New Roman"/>
              <a:buNone/>
              <a:defRPr sz="1000"/>
            </a:lvl3pPr>
            <a:lvl4pPr marL="1828800" lvl="3" indent="-228600" algn="l">
              <a:spcBef>
                <a:spcPts val="180"/>
              </a:spcBef>
              <a:spcAft>
                <a:spcPts val="0"/>
              </a:spcAft>
              <a:buSzPts val="576"/>
              <a:buNone/>
              <a:defRPr sz="900"/>
            </a:lvl4pPr>
            <a:lvl5pPr marL="2286000" lvl="4" indent="-228600" algn="l">
              <a:spcBef>
                <a:spcPts val="180"/>
              </a:spcBef>
              <a:spcAft>
                <a:spcPts val="0"/>
              </a:spcAft>
              <a:buSzPts val="900"/>
              <a:buFont typeface="Times New Roman"/>
              <a:buNone/>
              <a:defRPr sz="900"/>
            </a:lvl5pPr>
            <a:lvl6pPr marL="2743200" lvl="5" indent="-228600" algn="l">
              <a:spcBef>
                <a:spcPts val="180"/>
              </a:spcBef>
              <a:spcAft>
                <a:spcPts val="0"/>
              </a:spcAft>
              <a:buSzPts val="900"/>
              <a:buFont typeface="Times New Roman"/>
              <a:buNone/>
              <a:defRPr sz="900"/>
            </a:lvl6pPr>
            <a:lvl7pPr marL="3200400" lvl="6" indent="-228600" algn="l">
              <a:spcBef>
                <a:spcPts val="180"/>
              </a:spcBef>
              <a:spcAft>
                <a:spcPts val="0"/>
              </a:spcAft>
              <a:buSzPts val="900"/>
              <a:buFont typeface="Times New Roman"/>
              <a:buNone/>
              <a:defRPr sz="900"/>
            </a:lvl7pPr>
            <a:lvl8pPr marL="3657600" lvl="7" indent="-228600" algn="l">
              <a:spcBef>
                <a:spcPts val="180"/>
              </a:spcBef>
              <a:spcAft>
                <a:spcPts val="0"/>
              </a:spcAft>
              <a:buSzPts val="900"/>
              <a:buFont typeface="Times New Roman"/>
              <a:buNone/>
              <a:defRPr sz="900"/>
            </a:lvl8pPr>
            <a:lvl9pPr marL="4114800" lvl="8" indent="-228600" algn="l">
              <a:spcBef>
                <a:spcPts val="180"/>
              </a:spcBef>
              <a:spcAft>
                <a:spcPts val="0"/>
              </a:spcAft>
              <a:buSzPts val="900"/>
              <a:buFont typeface="Times New Roman"/>
              <a:buNone/>
              <a:defRPr sz="900"/>
            </a:lvl9pPr>
          </a:lstStyle>
          <a:p>
            <a:endParaRPr/>
          </a:p>
        </p:txBody>
      </p:sp>
      <p:sp>
        <p:nvSpPr>
          <p:cNvPr id="238" name="Google Shape;238;p34"/>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34"/>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34"/>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1"/>
        <p:cNvGrpSpPr/>
        <p:nvPr/>
      </p:nvGrpSpPr>
      <p:grpSpPr>
        <a:xfrm>
          <a:off x="0" y="0"/>
          <a:ext cx="0" cy="0"/>
          <a:chOff x="0" y="0"/>
          <a:chExt cx="0" cy="0"/>
        </a:xfrm>
      </p:grpSpPr>
      <p:sp>
        <p:nvSpPr>
          <p:cNvPr id="242" name="Google Shape;242;p35"/>
          <p:cNvSpPr txBox="1">
            <a:spLocks noGrp="1"/>
          </p:cNvSpPr>
          <p:nvPr>
            <p:ph type="title"/>
          </p:nvPr>
        </p:nvSpPr>
        <p:spPr>
          <a:xfrm>
            <a:off x="1257300" y="228600"/>
            <a:ext cx="7772400" cy="1219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3" name="Google Shape;243;p35"/>
          <p:cNvSpPr txBox="1">
            <a:spLocks noGrp="1"/>
          </p:cNvSpPr>
          <p:nvPr>
            <p:ph type="body" idx="1"/>
          </p:nvPr>
        </p:nvSpPr>
        <p:spPr>
          <a:xfrm rot="5400000">
            <a:off x="3086100" y="0"/>
            <a:ext cx="4114800" cy="7772400"/>
          </a:xfrm>
          <a:prstGeom prst="rect">
            <a:avLst/>
          </a:prstGeom>
          <a:noFill/>
          <a:ln>
            <a:noFill/>
          </a:ln>
        </p:spPr>
        <p:txBody>
          <a:bodyPr spcFirstLastPara="1" wrap="square" lIns="92075" tIns="46025" rIns="92075" bIns="46025" anchor="t" anchorCtr="0"/>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01752" algn="l">
              <a:spcBef>
                <a:spcPts val="360"/>
              </a:spcBef>
              <a:spcAft>
                <a:spcPts val="0"/>
              </a:spcAft>
              <a:buSzPts val="1152"/>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44" name="Google Shape;244;p35"/>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35"/>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35"/>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sp>
        <p:nvSpPr>
          <p:cNvPr id="35" name="Google Shape;35;p4"/>
          <p:cNvSpPr txBox="1">
            <a:spLocks noGrp="1"/>
          </p:cNvSpPr>
          <p:nvPr>
            <p:ph type="title"/>
          </p:nvPr>
        </p:nvSpPr>
        <p:spPr>
          <a:xfrm>
            <a:off x="812800" y="4406900"/>
            <a:ext cx="8743950" cy="1362075"/>
          </a:xfrm>
          <a:prstGeom prst="rect">
            <a:avLst/>
          </a:prstGeom>
          <a:noFill/>
          <a:ln>
            <a:noFill/>
          </a:ln>
        </p:spPr>
        <p:txBody>
          <a:bodyPr spcFirstLastPara="1" wrap="square" lIns="92075" tIns="46025" rIns="92075" bIns="46025"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4"/>
          <p:cNvSpPr txBox="1">
            <a:spLocks noGrp="1"/>
          </p:cNvSpPr>
          <p:nvPr>
            <p:ph type="body" idx="1"/>
          </p:nvPr>
        </p:nvSpPr>
        <p:spPr>
          <a:xfrm>
            <a:off x="812800" y="2906713"/>
            <a:ext cx="8743950" cy="1500187"/>
          </a:xfrm>
          <a:prstGeom prst="rect">
            <a:avLst/>
          </a:prstGeom>
          <a:noFill/>
          <a:ln>
            <a:noFill/>
          </a:ln>
        </p:spPr>
        <p:txBody>
          <a:bodyPr spcFirstLastPara="1" wrap="square" lIns="92075" tIns="46025" rIns="92075" bIns="46025" anchor="b" anchorCtr="0"/>
          <a:lstStyle>
            <a:lvl1pPr marL="457200" lvl="0" indent="-228600" algn="l">
              <a:spcBef>
                <a:spcPts val="400"/>
              </a:spcBef>
              <a:spcAft>
                <a:spcPts val="0"/>
              </a:spcAft>
              <a:buSzPts val="1500"/>
              <a:buNone/>
              <a:defRPr sz="2000"/>
            </a:lvl1pPr>
            <a:lvl2pPr marL="914400" lvl="1" indent="-228600" algn="l">
              <a:spcBef>
                <a:spcPts val="360"/>
              </a:spcBef>
              <a:spcAft>
                <a:spcPts val="0"/>
              </a:spcAft>
              <a:buSzPts val="1800"/>
              <a:buFont typeface="Times New Roman"/>
              <a:buNone/>
              <a:defRPr sz="1800"/>
            </a:lvl2pPr>
            <a:lvl3pPr marL="1371600" lvl="2" indent="-228600" algn="l">
              <a:spcBef>
                <a:spcPts val="320"/>
              </a:spcBef>
              <a:spcAft>
                <a:spcPts val="0"/>
              </a:spcAft>
              <a:buSzPts val="1600"/>
              <a:buFont typeface="Times New Roman"/>
              <a:buNone/>
              <a:defRPr sz="1600"/>
            </a:lvl3pPr>
            <a:lvl4pPr marL="1828800" lvl="3" indent="-228600" algn="l">
              <a:spcBef>
                <a:spcPts val="280"/>
              </a:spcBef>
              <a:spcAft>
                <a:spcPts val="0"/>
              </a:spcAft>
              <a:buSzPts val="896"/>
              <a:buNone/>
              <a:defRPr sz="1400"/>
            </a:lvl4pPr>
            <a:lvl5pPr marL="2286000" lvl="4" indent="-228600" algn="l">
              <a:spcBef>
                <a:spcPts val="280"/>
              </a:spcBef>
              <a:spcAft>
                <a:spcPts val="0"/>
              </a:spcAft>
              <a:buSzPts val="1400"/>
              <a:buFont typeface="Times New Roman"/>
              <a:buNone/>
              <a:defRPr sz="1400"/>
            </a:lvl5pPr>
            <a:lvl6pPr marL="2743200" lvl="5" indent="-228600" algn="l">
              <a:spcBef>
                <a:spcPts val="280"/>
              </a:spcBef>
              <a:spcAft>
                <a:spcPts val="0"/>
              </a:spcAft>
              <a:buSzPts val="1400"/>
              <a:buFont typeface="Times New Roman"/>
              <a:buNone/>
              <a:defRPr sz="1400"/>
            </a:lvl6pPr>
            <a:lvl7pPr marL="3200400" lvl="6" indent="-228600" algn="l">
              <a:spcBef>
                <a:spcPts val="280"/>
              </a:spcBef>
              <a:spcAft>
                <a:spcPts val="0"/>
              </a:spcAft>
              <a:buSzPts val="1400"/>
              <a:buFont typeface="Times New Roman"/>
              <a:buNone/>
              <a:defRPr sz="1400"/>
            </a:lvl7pPr>
            <a:lvl8pPr marL="3657600" lvl="7" indent="-228600" algn="l">
              <a:spcBef>
                <a:spcPts val="280"/>
              </a:spcBef>
              <a:spcAft>
                <a:spcPts val="0"/>
              </a:spcAft>
              <a:buSzPts val="1400"/>
              <a:buFont typeface="Times New Roman"/>
              <a:buNone/>
              <a:defRPr sz="1400"/>
            </a:lvl8pPr>
            <a:lvl9pPr marL="4114800" lvl="8" indent="-228600" algn="l">
              <a:spcBef>
                <a:spcPts val="280"/>
              </a:spcBef>
              <a:spcAft>
                <a:spcPts val="0"/>
              </a:spcAft>
              <a:buSzPts val="1400"/>
              <a:buFont typeface="Times New Roman"/>
              <a:buNone/>
              <a:defRPr sz="1400"/>
            </a:lvl9pPr>
          </a:lstStyle>
          <a:p>
            <a:endParaRPr/>
          </a:p>
        </p:txBody>
      </p:sp>
      <p:sp>
        <p:nvSpPr>
          <p:cNvPr id="37" name="Google Shape;37;p4"/>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7"/>
        <p:cNvGrpSpPr/>
        <p:nvPr/>
      </p:nvGrpSpPr>
      <p:grpSpPr>
        <a:xfrm>
          <a:off x="0" y="0"/>
          <a:ext cx="0" cy="0"/>
          <a:chOff x="0" y="0"/>
          <a:chExt cx="0" cy="0"/>
        </a:xfrm>
      </p:grpSpPr>
      <p:sp>
        <p:nvSpPr>
          <p:cNvPr id="248" name="Google Shape;248;p36"/>
          <p:cNvSpPr txBox="1">
            <a:spLocks noGrp="1"/>
          </p:cNvSpPr>
          <p:nvPr>
            <p:ph type="title"/>
          </p:nvPr>
        </p:nvSpPr>
        <p:spPr>
          <a:xfrm rot="5400000">
            <a:off x="5200650" y="2114550"/>
            <a:ext cx="5715000" cy="19431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9" name="Google Shape;249;p36"/>
          <p:cNvSpPr txBox="1">
            <a:spLocks noGrp="1"/>
          </p:cNvSpPr>
          <p:nvPr>
            <p:ph type="body" idx="1"/>
          </p:nvPr>
        </p:nvSpPr>
        <p:spPr>
          <a:xfrm rot="5400000">
            <a:off x="1238250" y="247650"/>
            <a:ext cx="5715000" cy="5676900"/>
          </a:xfrm>
          <a:prstGeom prst="rect">
            <a:avLst/>
          </a:prstGeom>
          <a:noFill/>
          <a:ln>
            <a:noFill/>
          </a:ln>
        </p:spPr>
        <p:txBody>
          <a:bodyPr spcFirstLastPara="1" wrap="square" lIns="92075" tIns="46025" rIns="92075" bIns="46025" anchor="t" anchorCtr="0"/>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01752" algn="l">
              <a:spcBef>
                <a:spcPts val="360"/>
              </a:spcBef>
              <a:spcAft>
                <a:spcPts val="0"/>
              </a:spcAft>
              <a:buSzPts val="1152"/>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50" name="Google Shape;250;p36"/>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36"/>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36"/>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5"/>
          <p:cNvSpPr txBox="1">
            <a:spLocks noGrp="1"/>
          </p:cNvSpPr>
          <p:nvPr>
            <p:ph type="title"/>
          </p:nvPr>
        </p:nvSpPr>
        <p:spPr>
          <a:xfrm>
            <a:off x="1257300" y="228600"/>
            <a:ext cx="7772400" cy="1219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5"/>
          <p:cNvSpPr txBox="1">
            <a:spLocks noGrp="1"/>
          </p:cNvSpPr>
          <p:nvPr>
            <p:ph type="body" idx="1"/>
          </p:nvPr>
        </p:nvSpPr>
        <p:spPr>
          <a:xfrm>
            <a:off x="1257300" y="1828800"/>
            <a:ext cx="3810000" cy="4114800"/>
          </a:xfrm>
          <a:prstGeom prst="rect">
            <a:avLst/>
          </a:prstGeom>
          <a:noFill/>
          <a:ln>
            <a:noFill/>
          </a:ln>
        </p:spPr>
        <p:txBody>
          <a:bodyPr spcFirstLastPara="1" wrap="square" lIns="92075" tIns="46025" rIns="92075" bIns="46025" anchor="t" anchorCtr="0"/>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Times New Roman"/>
              <a:buChar char="–"/>
              <a:defRPr sz="2400"/>
            </a:lvl2pPr>
            <a:lvl3pPr marL="1371600" lvl="2" indent="-355600" algn="l">
              <a:spcBef>
                <a:spcPts val="400"/>
              </a:spcBef>
              <a:spcAft>
                <a:spcPts val="0"/>
              </a:spcAft>
              <a:buSzPts val="2000"/>
              <a:buFont typeface="Times New Roman"/>
              <a:buChar char="»"/>
              <a:defRPr sz="2000"/>
            </a:lvl3pPr>
            <a:lvl4pPr marL="1828800" lvl="3" indent="-301752" algn="l">
              <a:spcBef>
                <a:spcPts val="360"/>
              </a:spcBef>
              <a:spcAft>
                <a:spcPts val="0"/>
              </a:spcAft>
              <a:buSzPts val="1152"/>
              <a:buChar char="●"/>
              <a:defRPr sz="1800"/>
            </a:lvl4pPr>
            <a:lvl5pPr marL="2286000" lvl="4" indent="-342900" algn="l">
              <a:spcBef>
                <a:spcPts val="360"/>
              </a:spcBef>
              <a:spcAft>
                <a:spcPts val="0"/>
              </a:spcAft>
              <a:buSzPts val="1800"/>
              <a:buFont typeface="Times New Roman"/>
              <a:buChar char="–"/>
              <a:defRPr sz="1800"/>
            </a:lvl5pPr>
            <a:lvl6pPr marL="2743200" lvl="5" indent="-342900" algn="l">
              <a:spcBef>
                <a:spcPts val="360"/>
              </a:spcBef>
              <a:spcAft>
                <a:spcPts val="0"/>
              </a:spcAft>
              <a:buSzPts val="1800"/>
              <a:buFont typeface="Times New Roman"/>
              <a:buChar char="–"/>
              <a:defRPr sz="1800"/>
            </a:lvl6pPr>
            <a:lvl7pPr marL="3200400" lvl="6" indent="-342900" algn="l">
              <a:spcBef>
                <a:spcPts val="360"/>
              </a:spcBef>
              <a:spcAft>
                <a:spcPts val="0"/>
              </a:spcAft>
              <a:buSzPts val="1800"/>
              <a:buFont typeface="Times New Roman"/>
              <a:buChar char="–"/>
              <a:defRPr sz="1800"/>
            </a:lvl7pPr>
            <a:lvl8pPr marL="3657600" lvl="7" indent="-342900" algn="l">
              <a:spcBef>
                <a:spcPts val="360"/>
              </a:spcBef>
              <a:spcAft>
                <a:spcPts val="0"/>
              </a:spcAft>
              <a:buSzPts val="1800"/>
              <a:buFont typeface="Times New Roman"/>
              <a:buChar char="–"/>
              <a:defRPr sz="1800"/>
            </a:lvl8pPr>
            <a:lvl9pPr marL="4114800" lvl="8" indent="-342900" algn="l">
              <a:spcBef>
                <a:spcPts val="360"/>
              </a:spcBef>
              <a:spcAft>
                <a:spcPts val="0"/>
              </a:spcAft>
              <a:buSzPts val="1800"/>
              <a:buFont typeface="Times New Roman"/>
              <a:buChar char="–"/>
              <a:defRPr sz="1800"/>
            </a:lvl9pPr>
          </a:lstStyle>
          <a:p>
            <a:endParaRPr/>
          </a:p>
        </p:txBody>
      </p:sp>
      <p:sp>
        <p:nvSpPr>
          <p:cNvPr id="43" name="Google Shape;43;p5"/>
          <p:cNvSpPr txBox="1">
            <a:spLocks noGrp="1"/>
          </p:cNvSpPr>
          <p:nvPr>
            <p:ph type="body" idx="2"/>
          </p:nvPr>
        </p:nvSpPr>
        <p:spPr>
          <a:xfrm>
            <a:off x="5219700" y="1828800"/>
            <a:ext cx="3810000" cy="4114800"/>
          </a:xfrm>
          <a:prstGeom prst="rect">
            <a:avLst/>
          </a:prstGeom>
          <a:noFill/>
          <a:ln>
            <a:noFill/>
          </a:ln>
        </p:spPr>
        <p:txBody>
          <a:bodyPr spcFirstLastPara="1" wrap="square" lIns="92075" tIns="46025" rIns="92075" bIns="46025" anchor="t" anchorCtr="0"/>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Times New Roman"/>
              <a:buChar char="–"/>
              <a:defRPr sz="2400"/>
            </a:lvl2pPr>
            <a:lvl3pPr marL="1371600" lvl="2" indent="-355600" algn="l">
              <a:spcBef>
                <a:spcPts val="400"/>
              </a:spcBef>
              <a:spcAft>
                <a:spcPts val="0"/>
              </a:spcAft>
              <a:buSzPts val="2000"/>
              <a:buFont typeface="Times New Roman"/>
              <a:buChar char="»"/>
              <a:defRPr sz="2000"/>
            </a:lvl3pPr>
            <a:lvl4pPr marL="1828800" lvl="3" indent="-301752" algn="l">
              <a:spcBef>
                <a:spcPts val="360"/>
              </a:spcBef>
              <a:spcAft>
                <a:spcPts val="0"/>
              </a:spcAft>
              <a:buSzPts val="1152"/>
              <a:buChar char="●"/>
              <a:defRPr sz="1800"/>
            </a:lvl4pPr>
            <a:lvl5pPr marL="2286000" lvl="4" indent="-342900" algn="l">
              <a:spcBef>
                <a:spcPts val="360"/>
              </a:spcBef>
              <a:spcAft>
                <a:spcPts val="0"/>
              </a:spcAft>
              <a:buSzPts val="1800"/>
              <a:buFont typeface="Times New Roman"/>
              <a:buChar char="–"/>
              <a:defRPr sz="1800"/>
            </a:lvl5pPr>
            <a:lvl6pPr marL="2743200" lvl="5" indent="-342900" algn="l">
              <a:spcBef>
                <a:spcPts val="360"/>
              </a:spcBef>
              <a:spcAft>
                <a:spcPts val="0"/>
              </a:spcAft>
              <a:buSzPts val="1800"/>
              <a:buFont typeface="Times New Roman"/>
              <a:buChar char="–"/>
              <a:defRPr sz="1800"/>
            </a:lvl6pPr>
            <a:lvl7pPr marL="3200400" lvl="6" indent="-342900" algn="l">
              <a:spcBef>
                <a:spcPts val="360"/>
              </a:spcBef>
              <a:spcAft>
                <a:spcPts val="0"/>
              </a:spcAft>
              <a:buSzPts val="1800"/>
              <a:buFont typeface="Times New Roman"/>
              <a:buChar char="–"/>
              <a:defRPr sz="1800"/>
            </a:lvl7pPr>
            <a:lvl8pPr marL="3657600" lvl="7" indent="-342900" algn="l">
              <a:spcBef>
                <a:spcPts val="360"/>
              </a:spcBef>
              <a:spcAft>
                <a:spcPts val="0"/>
              </a:spcAft>
              <a:buSzPts val="1800"/>
              <a:buFont typeface="Times New Roman"/>
              <a:buChar char="–"/>
              <a:defRPr sz="1800"/>
            </a:lvl8pPr>
            <a:lvl9pPr marL="4114800" lvl="8" indent="-342900" algn="l">
              <a:spcBef>
                <a:spcPts val="360"/>
              </a:spcBef>
              <a:spcAft>
                <a:spcPts val="0"/>
              </a:spcAft>
              <a:buSzPts val="1800"/>
              <a:buFont typeface="Times New Roman"/>
              <a:buChar char="–"/>
              <a:defRPr sz="1800"/>
            </a:lvl9pPr>
          </a:lstStyle>
          <a:p>
            <a:endParaRPr/>
          </a:p>
        </p:txBody>
      </p:sp>
      <p:sp>
        <p:nvSpPr>
          <p:cNvPr id="44" name="Google Shape;44;p5"/>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5"/>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6"/>
          <p:cNvSpPr txBox="1">
            <a:spLocks noGrp="1"/>
          </p:cNvSpPr>
          <p:nvPr>
            <p:ph type="title"/>
          </p:nvPr>
        </p:nvSpPr>
        <p:spPr>
          <a:xfrm>
            <a:off x="514350" y="274638"/>
            <a:ext cx="9258300" cy="11430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9" name="Google Shape;49;p6"/>
          <p:cNvSpPr txBox="1">
            <a:spLocks noGrp="1"/>
          </p:cNvSpPr>
          <p:nvPr>
            <p:ph type="body" idx="1"/>
          </p:nvPr>
        </p:nvSpPr>
        <p:spPr>
          <a:xfrm>
            <a:off x="514350" y="1535113"/>
            <a:ext cx="4545013" cy="639762"/>
          </a:xfrm>
          <a:prstGeom prst="rect">
            <a:avLst/>
          </a:prstGeom>
          <a:noFill/>
          <a:ln>
            <a:noFill/>
          </a:ln>
        </p:spPr>
        <p:txBody>
          <a:bodyPr spcFirstLastPara="1" wrap="square" lIns="92075" tIns="46025" rIns="92075" bIns="46025" anchor="b" anchorCtr="0"/>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Times New Roman"/>
              <a:buNone/>
              <a:defRPr sz="2000" b="1"/>
            </a:lvl2pPr>
            <a:lvl3pPr marL="1371600" lvl="2" indent="-228600" algn="l">
              <a:spcBef>
                <a:spcPts val="360"/>
              </a:spcBef>
              <a:spcAft>
                <a:spcPts val="0"/>
              </a:spcAft>
              <a:buSzPts val="1800"/>
              <a:buFont typeface="Times New Roman"/>
              <a:buNone/>
              <a:defRPr sz="1800" b="1"/>
            </a:lvl3pPr>
            <a:lvl4pPr marL="1828800" lvl="3" indent="-228600" algn="l">
              <a:spcBef>
                <a:spcPts val="320"/>
              </a:spcBef>
              <a:spcAft>
                <a:spcPts val="0"/>
              </a:spcAft>
              <a:buSzPts val="1024"/>
              <a:buNone/>
              <a:defRPr sz="1600" b="1"/>
            </a:lvl4pPr>
            <a:lvl5pPr marL="2286000" lvl="4" indent="-228600" algn="l">
              <a:spcBef>
                <a:spcPts val="320"/>
              </a:spcBef>
              <a:spcAft>
                <a:spcPts val="0"/>
              </a:spcAft>
              <a:buSzPts val="1600"/>
              <a:buFont typeface="Times New Roman"/>
              <a:buNone/>
              <a:defRPr sz="1600" b="1"/>
            </a:lvl5pPr>
            <a:lvl6pPr marL="2743200" lvl="5" indent="-228600" algn="l">
              <a:spcBef>
                <a:spcPts val="320"/>
              </a:spcBef>
              <a:spcAft>
                <a:spcPts val="0"/>
              </a:spcAft>
              <a:buSzPts val="1600"/>
              <a:buFont typeface="Times New Roman"/>
              <a:buNone/>
              <a:defRPr sz="1600" b="1"/>
            </a:lvl6pPr>
            <a:lvl7pPr marL="3200400" lvl="6" indent="-228600" algn="l">
              <a:spcBef>
                <a:spcPts val="320"/>
              </a:spcBef>
              <a:spcAft>
                <a:spcPts val="0"/>
              </a:spcAft>
              <a:buSzPts val="1600"/>
              <a:buFont typeface="Times New Roman"/>
              <a:buNone/>
              <a:defRPr sz="1600" b="1"/>
            </a:lvl7pPr>
            <a:lvl8pPr marL="3657600" lvl="7" indent="-228600" algn="l">
              <a:spcBef>
                <a:spcPts val="320"/>
              </a:spcBef>
              <a:spcAft>
                <a:spcPts val="0"/>
              </a:spcAft>
              <a:buSzPts val="1600"/>
              <a:buFont typeface="Times New Roman"/>
              <a:buNone/>
              <a:defRPr sz="1600" b="1"/>
            </a:lvl8pPr>
            <a:lvl9pPr marL="4114800" lvl="8" indent="-228600" algn="l">
              <a:spcBef>
                <a:spcPts val="320"/>
              </a:spcBef>
              <a:spcAft>
                <a:spcPts val="0"/>
              </a:spcAft>
              <a:buSzPts val="1600"/>
              <a:buFont typeface="Times New Roman"/>
              <a:buNone/>
              <a:defRPr sz="1600" b="1"/>
            </a:lvl9pPr>
          </a:lstStyle>
          <a:p>
            <a:endParaRPr/>
          </a:p>
        </p:txBody>
      </p:sp>
      <p:sp>
        <p:nvSpPr>
          <p:cNvPr id="50" name="Google Shape;50;p6"/>
          <p:cNvSpPr txBox="1">
            <a:spLocks noGrp="1"/>
          </p:cNvSpPr>
          <p:nvPr>
            <p:ph type="body" idx="2"/>
          </p:nvPr>
        </p:nvSpPr>
        <p:spPr>
          <a:xfrm>
            <a:off x="514350" y="2174875"/>
            <a:ext cx="4545013" cy="3951288"/>
          </a:xfrm>
          <a:prstGeom prst="rect">
            <a:avLst/>
          </a:prstGeom>
          <a:noFill/>
          <a:ln>
            <a:noFill/>
          </a:ln>
        </p:spPr>
        <p:txBody>
          <a:bodyPr spcFirstLastPara="1" wrap="square" lIns="92075" tIns="46025" rIns="92075" bIns="46025" anchor="t" anchorCtr="0"/>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Times New Roman"/>
              <a:buChar char="–"/>
              <a:defRPr sz="2000"/>
            </a:lvl2pPr>
            <a:lvl3pPr marL="1371600" lvl="2" indent="-342900" algn="l">
              <a:spcBef>
                <a:spcPts val="360"/>
              </a:spcBef>
              <a:spcAft>
                <a:spcPts val="0"/>
              </a:spcAft>
              <a:buSzPts val="1800"/>
              <a:buFont typeface="Times New Roman"/>
              <a:buChar char="»"/>
              <a:defRPr sz="1800"/>
            </a:lvl3pPr>
            <a:lvl4pPr marL="1828800" lvl="3" indent="-293624" algn="l">
              <a:spcBef>
                <a:spcPts val="320"/>
              </a:spcBef>
              <a:spcAft>
                <a:spcPts val="0"/>
              </a:spcAft>
              <a:buSzPts val="1024"/>
              <a:buChar char="●"/>
              <a:defRPr sz="1600"/>
            </a:lvl4pPr>
            <a:lvl5pPr marL="2286000" lvl="4" indent="-330200" algn="l">
              <a:spcBef>
                <a:spcPts val="320"/>
              </a:spcBef>
              <a:spcAft>
                <a:spcPts val="0"/>
              </a:spcAft>
              <a:buSzPts val="1600"/>
              <a:buFont typeface="Times New Roman"/>
              <a:buChar char="–"/>
              <a:defRPr sz="1600"/>
            </a:lvl5pPr>
            <a:lvl6pPr marL="2743200" lvl="5" indent="-330200" algn="l">
              <a:spcBef>
                <a:spcPts val="320"/>
              </a:spcBef>
              <a:spcAft>
                <a:spcPts val="0"/>
              </a:spcAft>
              <a:buSzPts val="1600"/>
              <a:buFont typeface="Times New Roman"/>
              <a:buChar char="–"/>
              <a:defRPr sz="1600"/>
            </a:lvl6pPr>
            <a:lvl7pPr marL="3200400" lvl="6" indent="-330200" algn="l">
              <a:spcBef>
                <a:spcPts val="320"/>
              </a:spcBef>
              <a:spcAft>
                <a:spcPts val="0"/>
              </a:spcAft>
              <a:buSzPts val="1600"/>
              <a:buFont typeface="Times New Roman"/>
              <a:buChar char="–"/>
              <a:defRPr sz="1600"/>
            </a:lvl7pPr>
            <a:lvl8pPr marL="3657600" lvl="7" indent="-330200" algn="l">
              <a:spcBef>
                <a:spcPts val="320"/>
              </a:spcBef>
              <a:spcAft>
                <a:spcPts val="0"/>
              </a:spcAft>
              <a:buSzPts val="1600"/>
              <a:buFont typeface="Times New Roman"/>
              <a:buChar char="–"/>
              <a:defRPr sz="1600"/>
            </a:lvl8pPr>
            <a:lvl9pPr marL="4114800" lvl="8" indent="-330200" algn="l">
              <a:spcBef>
                <a:spcPts val="320"/>
              </a:spcBef>
              <a:spcAft>
                <a:spcPts val="0"/>
              </a:spcAft>
              <a:buSzPts val="1600"/>
              <a:buFont typeface="Times New Roman"/>
              <a:buChar char="–"/>
              <a:defRPr sz="1600"/>
            </a:lvl9pPr>
          </a:lstStyle>
          <a:p>
            <a:endParaRPr/>
          </a:p>
        </p:txBody>
      </p:sp>
      <p:sp>
        <p:nvSpPr>
          <p:cNvPr id="51" name="Google Shape;51;p6"/>
          <p:cNvSpPr txBox="1">
            <a:spLocks noGrp="1"/>
          </p:cNvSpPr>
          <p:nvPr>
            <p:ph type="body" idx="3"/>
          </p:nvPr>
        </p:nvSpPr>
        <p:spPr>
          <a:xfrm>
            <a:off x="5226050" y="1535113"/>
            <a:ext cx="4546600" cy="639762"/>
          </a:xfrm>
          <a:prstGeom prst="rect">
            <a:avLst/>
          </a:prstGeom>
          <a:noFill/>
          <a:ln>
            <a:noFill/>
          </a:ln>
        </p:spPr>
        <p:txBody>
          <a:bodyPr spcFirstLastPara="1" wrap="square" lIns="92075" tIns="46025" rIns="92075" bIns="46025" anchor="b" anchorCtr="0"/>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Times New Roman"/>
              <a:buNone/>
              <a:defRPr sz="2000" b="1"/>
            </a:lvl2pPr>
            <a:lvl3pPr marL="1371600" lvl="2" indent="-228600" algn="l">
              <a:spcBef>
                <a:spcPts val="360"/>
              </a:spcBef>
              <a:spcAft>
                <a:spcPts val="0"/>
              </a:spcAft>
              <a:buSzPts val="1800"/>
              <a:buFont typeface="Times New Roman"/>
              <a:buNone/>
              <a:defRPr sz="1800" b="1"/>
            </a:lvl3pPr>
            <a:lvl4pPr marL="1828800" lvl="3" indent="-228600" algn="l">
              <a:spcBef>
                <a:spcPts val="320"/>
              </a:spcBef>
              <a:spcAft>
                <a:spcPts val="0"/>
              </a:spcAft>
              <a:buSzPts val="1024"/>
              <a:buNone/>
              <a:defRPr sz="1600" b="1"/>
            </a:lvl4pPr>
            <a:lvl5pPr marL="2286000" lvl="4" indent="-228600" algn="l">
              <a:spcBef>
                <a:spcPts val="320"/>
              </a:spcBef>
              <a:spcAft>
                <a:spcPts val="0"/>
              </a:spcAft>
              <a:buSzPts val="1600"/>
              <a:buFont typeface="Times New Roman"/>
              <a:buNone/>
              <a:defRPr sz="1600" b="1"/>
            </a:lvl5pPr>
            <a:lvl6pPr marL="2743200" lvl="5" indent="-228600" algn="l">
              <a:spcBef>
                <a:spcPts val="320"/>
              </a:spcBef>
              <a:spcAft>
                <a:spcPts val="0"/>
              </a:spcAft>
              <a:buSzPts val="1600"/>
              <a:buFont typeface="Times New Roman"/>
              <a:buNone/>
              <a:defRPr sz="1600" b="1"/>
            </a:lvl6pPr>
            <a:lvl7pPr marL="3200400" lvl="6" indent="-228600" algn="l">
              <a:spcBef>
                <a:spcPts val="320"/>
              </a:spcBef>
              <a:spcAft>
                <a:spcPts val="0"/>
              </a:spcAft>
              <a:buSzPts val="1600"/>
              <a:buFont typeface="Times New Roman"/>
              <a:buNone/>
              <a:defRPr sz="1600" b="1"/>
            </a:lvl7pPr>
            <a:lvl8pPr marL="3657600" lvl="7" indent="-228600" algn="l">
              <a:spcBef>
                <a:spcPts val="320"/>
              </a:spcBef>
              <a:spcAft>
                <a:spcPts val="0"/>
              </a:spcAft>
              <a:buSzPts val="1600"/>
              <a:buFont typeface="Times New Roman"/>
              <a:buNone/>
              <a:defRPr sz="1600" b="1"/>
            </a:lvl8pPr>
            <a:lvl9pPr marL="4114800" lvl="8" indent="-228600" algn="l">
              <a:spcBef>
                <a:spcPts val="320"/>
              </a:spcBef>
              <a:spcAft>
                <a:spcPts val="0"/>
              </a:spcAft>
              <a:buSzPts val="1600"/>
              <a:buFont typeface="Times New Roman"/>
              <a:buNone/>
              <a:defRPr sz="1600" b="1"/>
            </a:lvl9pPr>
          </a:lstStyle>
          <a:p>
            <a:endParaRPr/>
          </a:p>
        </p:txBody>
      </p:sp>
      <p:sp>
        <p:nvSpPr>
          <p:cNvPr id="52" name="Google Shape;52;p6"/>
          <p:cNvSpPr txBox="1">
            <a:spLocks noGrp="1"/>
          </p:cNvSpPr>
          <p:nvPr>
            <p:ph type="body" idx="4"/>
          </p:nvPr>
        </p:nvSpPr>
        <p:spPr>
          <a:xfrm>
            <a:off x="5226050" y="2174875"/>
            <a:ext cx="4546600" cy="3951288"/>
          </a:xfrm>
          <a:prstGeom prst="rect">
            <a:avLst/>
          </a:prstGeom>
          <a:noFill/>
          <a:ln>
            <a:noFill/>
          </a:ln>
        </p:spPr>
        <p:txBody>
          <a:bodyPr spcFirstLastPara="1" wrap="square" lIns="92075" tIns="46025" rIns="92075" bIns="46025" anchor="t" anchorCtr="0"/>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Times New Roman"/>
              <a:buChar char="–"/>
              <a:defRPr sz="2000"/>
            </a:lvl2pPr>
            <a:lvl3pPr marL="1371600" lvl="2" indent="-342900" algn="l">
              <a:spcBef>
                <a:spcPts val="360"/>
              </a:spcBef>
              <a:spcAft>
                <a:spcPts val="0"/>
              </a:spcAft>
              <a:buSzPts val="1800"/>
              <a:buFont typeface="Times New Roman"/>
              <a:buChar char="»"/>
              <a:defRPr sz="1800"/>
            </a:lvl3pPr>
            <a:lvl4pPr marL="1828800" lvl="3" indent="-293624" algn="l">
              <a:spcBef>
                <a:spcPts val="320"/>
              </a:spcBef>
              <a:spcAft>
                <a:spcPts val="0"/>
              </a:spcAft>
              <a:buSzPts val="1024"/>
              <a:buChar char="●"/>
              <a:defRPr sz="1600"/>
            </a:lvl4pPr>
            <a:lvl5pPr marL="2286000" lvl="4" indent="-330200" algn="l">
              <a:spcBef>
                <a:spcPts val="320"/>
              </a:spcBef>
              <a:spcAft>
                <a:spcPts val="0"/>
              </a:spcAft>
              <a:buSzPts val="1600"/>
              <a:buFont typeface="Times New Roman"/>
              <a:buChar char="–"/>
              <a:defRPr sz="1600"/>
            </a:lvl5pPr>
            <a:lvl6pPr marL="2743200" lvl="5" indent="-330200" algn="l">
              <a:spcBef>
                <a:spcPts val="320"/>
              </a:spcBef>
              <a:spcAft>
                <a:spcPts val="0"/>
              </a:spcAft>
              <a:buSzPts val="1600"/>
              <a:buFont typeface="Times New Roman"/>
              <a:buChar char="–"/>
              <a:defRPr sz="1600"/>
            </a:lvl6pPr>
            <a:lvl7pPr marL="3200400" lvl="6" indent="-330200" algn="l">
              <a:spcBef>
                <a:spcPts val="320"/>
              </a:spcBef>
              <a:spcAft>
                <a:spcPts val="0"/>
              </a:spcAft>
              <a:buSzPts val="1600"/>
              <a:buFont typeface="Times New Roman"/>
              <a:buChar char="–"/>
              <a:defRPr sz="1600"/>
            </a:lvl7pPr>
            <a:lvl8pPr marL="3657600" lvl="7" indent="-330200" algn="l">
              <a:spcBef>
                <a:spcPts val="320"/>
              </a:spcBef>
              <a:spcAft>
                <a:spcPts val="0"/>
              </a:spcAft>
              <a:buSzPts val="1600"/>
              <a:buFont typeface="Times New Roman"/>
              <a:buChar char="–"/>
              <a:defRPr sz="1600"/>
            </a:lvl8pPr>
            <a:lvl9pPr marL="4114800" lvl="8" indent="-330200" algn="l">
              <a:spcBef>
                <a:spcPts val="320"/>
              </a:spcBef>
              <a:spcAft>
                <a:spcPts val="0"/>
              </a:spcAft>
              <a:buSzPts val="1600"/>
              <a:buFont typeface="Times New Roman"/>
              <a:buChar char="–"/>
              <a:defRPr sz="1600"/>
            </a:lvl9pPr>
          </a:lstStyle>
          <a:p>
            <a:endParaRPr/>
          </a:p>
        </p:txBody>
      </p:sp>
      <p:sp>
        <p:nvSpPr>
          <p:cNvPr id="53" name="Google Shape;53;p6"/>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6"/>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7"/>
          <p:cNvSpPr txBox="1">
            <a:spLocks noGrp="1"/>
          </p:cNvSpPr>
          <p:nvPr>
            <p:ph type="title"/>
          </p:nvPr>
        </p:nvSpPr>
        <p:spPr>
          <a:xfrm>
            <a:off x="1257300" y="228600"/>
            <a:ext cx="7772400" cy="1219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 name="Google Shape;58;p7"/>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7"/>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7"/>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8"/>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9"/>
          <p:cNvSpPr txBox="1">
            <a:spLocks noGrp="1"/>
          </p:cNvSpPr>
          <p:nvPr>
            <p:ph type="title"/>
          </p:nvPr>
        </p:nvSpPr>
        <p:spPr>
          <a:xfrm>
            <a:off x="514350" y="273050"/>
            <a:ext cx="3384550" cy="1162050"/>
          </a:xfrm>
          <a:prstGeom prst="rect">
            <a:avLst/>
          </a:prstGeom>
          <a:noFill/>
          <a:ln>
            <a:noFill/>
          </a:ln>
        </p:spPr>
        <p:txBody>
          <a:bodyPr spcFirstLastPara="1" wrap="square" lIns="92075" tIns="46025" rIns="92075" bIns="46025"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9"/>
          <p:cNvSpPr txBox="1">
            <a:spLocks noGrp="1"/>
          </p:cNvSpPr>
          <p:nvPr>
            <p:ph type="body" idx="1"/>
          </p:nvPr>
        </p:nvSpPr>
        <p:spPr>
          <a:xfrm>
            <a:off x="4022725" y="273050"/>
            <a:ext cx="5749925" cy="5853113"/>
          </a:xfrm>
          <a:prstGeom prst="rect">
            <a:avLst/>
          </a:prstGeom>
          <a:noFill/>
          <a:ln>
            <a:noFill/>
          </a:ln>
        </p:spPr>
        <p:txBody>
          <a:bodyPr spcFirstLastPara="1" wrap="square" lIns="92075" tIns="46025" rIns="92075" bIns="46025" anchor="t" anchorCtr="0"/>
          <a:lstStyle>
            <a:lvl1pPr marL="457200" lvl="0" indent="-381000" algn="l">
              <a:spcBef>
                <a:spcPts val="640"/>
              </a:spcBef>
              <a:spcAft>
                <a:spcPts val="0"/>
              </a:spcAft>
              <a:buSzPts val="2400"/>
              <a:buChar char="●"/>
              <a:defRPr sz="3200"/>
            </a:lvl1pPr>
            <a:lvl2pPr marL="914400" lvl="1" indent="-406400" algn="l">
              <a:spcBef>
                <a:spcPts val="560"/>
              </a:spcBef>
              <a:spcAft>
                <a:spcPts val="0"/>
              </a:spcAft>
              <a:buSzPts val="2800"/>
              <a:buFont typeface="Times New Roman"/>
              <a:buChar char="–"/>
              <a:defRPr sz="2800"/>
            </a:lvl2pPr>
            <a:lvl3pPr marL="1371600" lvl="2" indent="-381000" algn="l">
              <a:spcBef>
                <a:spcPts val="480"/>
              </a:spcBef>
              <a:spcAft>
                <a:spcPts val="0"/>
              </a:spcAft>
              <a:buSzPts val="2400"/>
              <a:buFont typeface="Times New Roman"/>
              <a:buChar char="»"/>
              <a:defRPr sz="2400"/>
            </a:lvl3pPr>
            <a:lvl4pPr marL="1828800" lvl="3" indent="-309880" algn="l">
              <a:spcBef>
                <a:spcPts val="400"/>
              </a:spcBef>
              <a:spcAft>
                <a:spcPts val="0"/>
              </a:spcAft>
              <a:buSzPts val="1280"/>
              <a:buChar char="●"/>
              <a:defRPr sz="2000"/>
            </a:lvl4pPr>
            <a:lvl5pPr marL="2286000" lvl="4" indent="-355600" algn="l">
              <a:spcBef>
                <a:spcPts val="400"/>
              </a:spcBef>
              <a:spcAft>
                <a:spcPts val="0"/>
              </a:spcAft>
              <a:buSzPts val="2000"/>
              <a:buFont typeface="Times New Roman"/>
              <a:buChar char="–"/>
              <a:defRPr sz="2000"/>
            </a:lvl5pPr>
            <a:lvl6pPr marL="2743200" lvl="5" indent="-355600" algn="l">
              <a:spcBef>
                <a:spcPts val="400"/>
              </a:spcBef>
              <a:spcAft>
                <a:spcPts val="0"/>
              </a:spcAft>
              <a:buSzPts val="2000"/>
              <a:buFont typeface="Times New Roman"/>
              <a:buChar char="–"/>
              <a:defRPr sz="2000"/>
            </a:lvl6pPr>
            <a:lvl7pPr marL="3200400" lvl="6" indent="-355600" algn="l">
              <a:spcBef>
                <a:spcPts val="400"/>
              </a:spcBef>
              <a:spcAft>
                <a:spcPts val="0"/>
              </a:spcAft>
              <a:buSzPts val="2000"/>
              <a:buFont typeface="Times New Roman"/>
              <a:buChar char="–"/>
              <a:defRPr sz="2000"/>
            </a:lvl7pPr>
            <a:lvl8pPr marL="3657600" lvl="7" indent="-355600" algn="l">
              <a:spcBef>
                <a:spcPts val="400"/>
              </a:spcBef>
              <a:spcAft>
                <a:spcPts val="0"/>
              </a:spcAft>
              <a:buSzPts val="2000"/>
              <a:buFont typeface="Times New Roman"/>
              <a:buChar char="–"/>
              <a:defRPr sz="2000"/>
            </a:lvl8pPr>
            <a:lvl9pPr marL="4114800" lvl="8" indent="-355600" algn="l">
              <a:spcBef>
                <a:spcPts val="400"/>
              </a:spcBef>
              <a:spcAft>
                <a:spcPts val="0"/>
              </a:spcAft>
              <a:buSzPts val="2000"/>
              <a:buFont typeface="Times New Roman"/>
              <a:buChar char="–"/>
              <a:defRPr sz="2000"/>
            </a:lvl9pPr>
          </a:lstStyle>
          <a:p>
            <a:endParaRPr/>
          </a:p>
        </p:txBody>
      </p:sp>
      <p:sp>
        <p:nvSpPr>
          <p:cNvPr id="68" name="Google Shape;68;p9"/>
          <p:cNvSpPr txBox="1">
            <a:spLocks noGrp="1"/>
          </p:cNvSpPr>
          <p:nvPr>
            <p:ph type="body" idx="2"/>
          </p:nvPr>
        </p:nvSpPr>
        <p:spPr>
          <a:xfrm>
            <a:off x="514350" y="1435100"/>
            <a:ext cx="3384550" cy="4691063"/>
          </a:xfrm>
          <a:prstGeom prst="rect">
            <a:avLst/>
          </a:prstGeom>
          <a:noFill/>
          <a:ln>
            <a:noFill/>
          </a:ln>
        </p:spPr>
        <p:txBody>
          <a:bodyPr spcFirstLastPara="1" wrap="square" lIns="92075" tIns="46025" rIns="92075" bIns="46025" anchor="t" anchorCtr="0"/>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Times New Roman"/>
              <a:buNone/>
              <a:defRPr sz="1200"/>
            </a:lvl2pPr>
            <a:lvl3pPr marL="1371600" lvl="2" indent="-228600" algn="l">
              <a:spcBef>
                <a:spcPts val="200"/>
              </a:spcBef>
              <a:spcAft>
                <a:spcPts val="0"/>
              </a:spcAft>
              <a:buSzPts val="1000"/>
              <a:buFont typeface="Times New Roman"/>
              <a:buNone/>
              <a:defRPr sz="1000"/>
            </a:lvl3pPr>
            <a:lvl4pPr marL="1828800" lvl="3" indent="-228600" algn="l">
              <a:spcBef>
                <a:spcPts val="180"/>
              </a:spcBef>
              <a:spcAft>
                <a:spcPts val="0"/>
              </a:spcAft>
              <a:buSzPts val="576"/>
              <a:buNone/>
              <a:defRPr sz="900"/>
            </a:lvl4pPr>
            <a:lvl5pPr marL="2286000" lvl="4" indent="-228600" algn="l">
              <a:spcBef>
                <a:spcPts val="180"/>
              </a:spcBef>
              <a:spcAft>
                <a:spcPts val="0"/>
              </a:spcAft>
              <a:buSzPts val="900"/>
              <a:buFont typeface="Times New Roman"/>
              <a:buNone/>
              <a:defRPr sz="900"/>
            </a:lvl5pPr>
            <a:lvl6pPr marL="2743200" lvl="5" indent="-228600" algn="l">
              <a:spcBef>
                <a:spcPts val="180"/>
              </a:spcBef>
              <a:spcAft>
                <a:spcPts val="0"/>
              </a:spcAft>
              <a:buSzPts val="900"/>
              <a:buFont typeface="Times New Roman"/>
              <a:buNone/>
              <a:defRPr sz="900"/>
            </a:lvl6pPr>
            <a:lvl7pPr marL="3200400" lvl="6" indent="-228600" algn="l">
              <a:spcBef>
                <a:spcPts val="180"/>
              </a:spcBef>
              <a:spcAft>
                <a:spcPts val="0"/>
              </a:spcAft>
              <a:buSzPts val="900"/>
              <a:buFont typeface="Times New Roman"/>
              <a:buNone/>
              <a:defRPr sz="900"/>
            </a:lvl7pPr>
            <a:lvl8pPr marL="3657600" lvl="7" indent="-228600" algn="l">
              <a:spcBef>
                <a:spcPts val="180"/>
              </a:spcBef>
              <a:spcAft>
                <a:spcPts val="0"/>
              </a:spcAft>
              <a:buSzPts val="900"/>
              <a:buFont typeface="Times New Roman"/>
              <a:buNone/>
              <a:defRPr sz="900"/>
            </a:lvl8pPr>
            <a:lvl9pPr marL="4114800" lvl="8" indent="-228600" algn="l">
              <a:spcBef>
                <a:spcPts val="180"/>
              </a:spcBef>
              <a:spcAft>
                <a:spcPts val="0"/>
              </a:spcAft>
              <a:buSzPts val="900"/>
              <a:buFont typeface="Times New Roman"/>
              <a:buNone/>
              <a:defRPr sz="900"/>
            </a:lvl9pPr>
          </a:lstStyle>
          <a:p>
            <a:endParaRPr/>
          </a:p>
        </p:txBody>
      </p:sp>
      <p:sp>
        <p:nvSpPr>
          <p:cNvPr id="69" name="Google Shape;69;p9"/>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9"/>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2"/>
        <p:cNvGrpSpPr/>
        <p:nvPr/>
      </p:nvGrpSpPr>
      <p:grpSpPr>
        <a:xfrm>
          <a:off x="0" y="0"/>
          <a:ext cx="0" cy="0"/>
          <a:chOff x="0" y="0"/>
          <a:chExt cx="0" cy="0"/>
        </a:xfrm>
      </p:grpSpPr>
      <p:sp>
        <p:nvSpPr>
          <p:cNvPr id="73" name="Google Shape;73;p10"/>
          <p:cNvSpPr txBox="1">
            <a:spLocks noGrp="1"/>
          </p:cNvSpPr>
          <p:nvPr>
            <p:ph type="title"/>
          </p:nvPr>
        </p:nvSpPr>
        <p:spPr>
          <a:xfrm>
            <a:off x="2016125" y="4800600"/>
            <a:ext cx="6172200" cy="566738"/>
          </a:xfrm>
          <a:prstGeom prst="rect">
            <a:avLst/>
          </a:prstGeom>
          <a:noFill/>
          <a:ln>
            <a:noFill/>
          </a:ln>
        </p:spPr>
        <p:txBody>
          <a:bodyPr spcFirstLastPara="1" wrap="square" lIns="92075" tIns="46025" rIns="92075" bIns="46025"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0"/>
          <p:cNvSpPr>
            <a:spLocks noGrp="1"/>
          </p:cNvSpPr>
          <p:nvPr>
            <p:ph type="pic" idx="2"/>
          </p:nvPr>
        </p:nvSpPr>
        <p:spPr>
          <a:xfrm>
            <a:off x="2016125" y="612775"/>
            <a:ext cx="6172200" cy="4114800"/>
          </a:xfrm>
          <a:prstGeom prst="rect">
            <a:avLst/>
          </a:prstGeom>
          <a:noFill/>
          <a:ln>
            <a:noFill/>
          </a:ln>
        </p:spPr>
        <p:txBody>
          <a:bodyPr spcFirstLastPara="1" wrap="square" lIns="92075" tIns="46025" rIns="92075" bIns="46025" anchor="t" anchorCtr="0"/>
          <a:lstStyle>
            <a:lvl1pPr marR="0" lvl="0" algn="l" rtl="0">
              <a:spcBef>
                <a:spcPts val="640"/>
              </a:spcBef>
              <a:spcAft>
                <a:spcPts val="0"/>
              </a:spcAft>
              <a:buClr>
                <a:schemeClr val="lt2"/>
              </a:buClr>
              <a:buSzPts val="2400"/>
              <a:buFont typeface="Arial"/>
              <a:buNone/>
              <a:defRPr sz="3200" b="0" i="0" u="none" strike="noStrike" cap="none">
                <a:solidFill>
                  <a:schemeClr val="lt1"/>
                </a:solidFill>
                <a:latin typeface="Times New Roman"/>
                <a:ea typeface="Times New Roman"/>
                <a:cs typeface="Times New Roman"/>
                <a:sym typeface="Times New Roman"/>
              </a:defRPr>
            </a:lvl1pPr>
            <a:lvl2pPr marR="0" lvl="1" algn="l" rtl="0">
              <a:spcBef>
                <a:spcPts val="560"/>
              </a:spcBef>
              <a:spcAft>
                <a:spcPts val="0"/>
              </a:spcAft>
              <a:buClr>
                <a:schemeClr val="lt1"/>
              </a:buClr>
              <a:buSzPts val="2800"/>
              <a:buFont typeface="Times New Roman"/>
              <a:buNone/>
              <a:defRPr sz="2800" b="0" i="0" u="none" strike="noStrike" cap="none">
                <a:solidFill>
                  <a:schemeClr val="lt1"/>
                </a:solidFill>
                <a:latin typeface="Times New Roman"/>
                <a:ea typeface="Times New Roman"/>
                <a:cs typeface="Times New Roman"/>
                <a:sym typeface="Times New Roman"/>
              </a:defRPr>
            </a:lvl2pPr>
            <a:lvl3pPr marR="0" lvl="2" algn="l" rtl="0">
              <a:spcBef>
                <a:spcPts val="480"/>
              </a:spcBef>
              <a:spcAft>
                <a:spcPts val="0"/>
              </a:spcAft>
              <a:buClr>
                <a:schemeClr val="lt1"/>
              </a:buClr>
              <a:buSzPts val="2400"/>
              <a:buFont typeface="Times New Roman"/>
              <a:buNone/>
              <a:defRPr sz="2400" b="0" i="0" u="none" strike="noStrike" cap="none">
                <a:solidFill>
                  <a:schemeClr val="lt1"/>
                </a:solidFill>
                <a:latin typeface="Times New Roman"/>
                <a:ea typeface="Times New Roman"/>
                <a:cs typeface="Times New Roman"/>
                <a:sym typeface="Times New Roman"/>
              </a:defRPr>
            </a:lvl3pPr>
            <a:lvl4pPr marR="0" lvl="3" algn="l" rtl="0">
              <a:spcBef>
                <a:spcPts val="400"/>
              </a:spcBef>
              <a:spcAft>
                <a:spcPts val="0"/>
              </a:spcAft>
              <a:buClr>
                <a:schemeClr val="lt2"/>
              </a:buClr>
              <a:buSzPts val="1280"/>
              <a:buFont typeface="Arial"/>
              <a:buNone/>
              <a:defRPr sz="2000" b="0" i="0" u="none" strike="noStrike" cap="none">
                <a:solidFill>
                  <a:schemeClr val="lt1"/>
                </a:solidFill>
                <a:latin typeface="Times New Roman"/>
                <a:ea typeface="Times New Roman"/>
                <a:cs typeface="Times New Roman"/>
                <a:sym typeface="Times New Roman"/>
              </a:defRPr>
            </a:lvl4pPr>
            <a:lvl5pPr marR="0" lvl="4"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5pPr>
            <a:lvl6pPr marR="0" lvl="5"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6pPr>
            <a:lvl7pPr marR="0" lvl="6"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7pPr>
            <a:lvl8pPr marR="0" lvl="7"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8pPr>
            <a:lvl9pPr marR="0" lvl="8" algn="l" rtl="0">
              <a:spcBef>
                <a:spcPts val="400"/>
              </a:spcBef>
              <a:spcAft>
                <a:spcPts val="0"/>
              </a:spcAft>
              <a:buClr>
                <a:schemeClr val="lt1"/>
              </a:buClr>
              <a:buSzPts val="2000"/>
              <a:buFont typeface="Times New Roman"/>
              <a:buNone/>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75" name="Google Shape;75;p10"/>
          <p:cNvSpPr txBox="1">
            <a:spLocks noGrp="1"/>
          </p:cNvSpPr>
          <p:nvPr>
            <p:ph type="body" idx="1"/>
          </p:nvPr>
        </p:nvSpPr>
        <p:spPr>
          <a:xfrm>
            <a:off x="2016125" y="5367338"/>
            <a:ext cx="6172200" cy="804862"/>
          </a:xfrm>
          <a:prstGeom prst="rect">
            <a:avLst/>
          </a:prstGeom>
          <a:noFill/>
          <a:ln>
            <a:noFill/>
          </a:ln>
        </p:spPr>
        <p:txBody>
          <a:bodyPr spcFirstLastPara="1" wrap="square" lIns="92075" tIns="46025" rIns="92075" bIns="46025" anchor="t" anchorCtr="0"/>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Times New Roman"/>
              <a:buNone/>
              <a:defRPr sz="1200"/>
            </a:lvl2pPr>
            <a:lvl3pPr marL="1371600" lvl="2" indent="-228600" algn="l">
              <a:spcBef>
                <a:spcPts val="200"/>
              </a:spcBef>
              <a:spcAft>
                <a:spcPts val="0"/>
              </a:spcAft>
              <a:buSzPts val="1000"/>
              <a:buFont typeface="Times New Roman"/>
              <a:buNone/>
              <a:defRPr sz="1000"/>
            </a:lvl3pPr>
            <a:lvl4pPr marL="1828800" lvl="3" indent="-228600" algn="l">
              <a:spcBef>
                <a:spcPts val="180"/>
              </a:spcBef>
              <a:spcAft>
                <a:spcPts val="0"/>
              </a:spcAft>
              <a:buSzPts val="576"/>
              <a:buNone/>
              <a:defRPr sz="900"/>
            </a:lvl4pPr>
            <a:lvl5pPr marL="2286000" lvl="4" indent="-228600" algn="l">
              <a:spcBef>
                <a:spcPts val="180"/>
              </a:spcBef>
              <a:spcAft>
                <a:spcPts val="0"/>
              </a:spcAft>
              <a:buSzPts val="900"/>
              <a:buFont typeface="Times New Roman"/>
              <a:buNone/>
              <a:defRPr sz="900"/>
            </a:lvl5pPr>
            <a:lvl6pPr marL="2743200" lvl="5" indent="-228600" algn="l">
              <a:spcBef>
                <a:spcPts val="180"/>
              </a:spcBef>
              <a:spcAft>
                <a:spcPts val="0"/>
              </a:spcAft>
              <a:buSzPts val="900"/>
              <a:buFont typeface="Times New Roman"/>
              <a:buNone/>
              <a:defRPr sz="900"/>
            </a:lvl6pPr>
            <a:lvl7pPr marL="3200400" lvl="6" indent="-228600" algn="l">
              <a:spcBef>
                <a:spcPts val="180"/>
              </a:spcBef>
              <a:spcAft>
                <a:spcPts val="0"/>
              </a:spcAft>
              <a:buSzPts val="900"/>
              <a:buFont typeface="Times New Roman"/>
              <a:buNone/>
              <a:defRPr sz="900"/>
            </a:lvl7pPr>
            <a:lvl8pPr marL="3657600" lvl="7" indent="-228600" algn="l">
              <a:spcBef>
                <a:spcPts val="180"/>
              </a:spcBef>
              <a:spcAft>
                <a:spcPts val="0"/>
              </a:spcAft>
              <a:buSzPts val="900"/>
              <a:buFont typeface="Times New Roman"/>
              <a:buNone/>
              <a:defRPr sz="900"/>
            </a:lvl8pPr>
            <a:lvl9pPr marL="4114800" lvl="8" indent="-228600" algn="l">
              <a:spcBef>
                <a:spcPts val="180"/>
              </a:spcBef>
              <a:spcAft>
                <a:spcPts val="0"/>
              </a:spcAft>
              <a:buSzPts val="900"/>
              <a:buFont typeface="Times New Roman"/>
              <a:buNone/>
              <a:defRPr sz="900"/>
            </a:lvl9pPr>
          </a:lstStyle>
          <a:p>
            <a:endParaRPr/>
          </a:p>
        </p:txBody>
      </p:sp>
      <p:sp>
        <p:nvSpPr>
          <p:cNvPr id="76" name="Google Shape;76;p10"/>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0"/>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lvl="0" indent="0" algn="r">
              <a:spcBef>
                <a:spcPts val="0"/>
              </a:spcBef>
              <a:spcAft>
                <a:spcPts val="0"/>
              </a:spcAft>
              <a:buNone/>
              <a:defRPr sz="1400" b="0">
                <a:solidFill>
                  <a:schemeClr val="lt1"/>
                </a:solidFill>
                <a:latin typeface="Times New Roman"/>
                <a:ea typeface="Times New Roman"/>
                <a:cs typeface="Times New Roman"/>
                <a:sym typeface="Times New Roman"/>
              </a:defRPr>
            </a:lvl1pPr>
            <a:lvl2pPr marL="0" lvl="1" indent="0" algn="r">
              <a:spcBef>
                <a:spcPts val="0"/>
              </a:spcBef>
              <a:spcAft>
                <a:spcPts val="0"/>
              </a:spcAft>
              <a:buNone/>
              <a:defRPr sz="1400" b="0">
                <a:solidFill>
                  <a:schemeClr val="lt1"/>
                </a:solidFill>
                <a:latin typeface="Times New Roman"/>
                <a:ea typeface="Times New Roman"/>
                <a:cs typeface="Times New Roman"/>
                <a:sym typeface="Times New Roman"/>
              </a:defRPr>
            </a:lvl2pPr>
            <a:lvl3pPr marL="0" lvl="2" indent="0" algn="r">
              <a:spcBef>
                <a:spcPts val="0"/>
              </a:spcBef>
              <a:spcAft>
                <a:spcPts val="0"/>
              </a:spcAft>
              <a:buNone/>
              <a:defRPr sz="1400" b="0">
                <a:solidFill>
                  <a:schemeClr val="lt1"/>
                </a:solidFill>
                <a:latin typeface="Times New Roman"/>
                <a:ea typeface="Times New Roman"/>
                <a:cs typeface="Times New Roman"/>
                <a:sym typeface="Times New Roman"/>
              </a:defRPr>
            </a:lvl3pPr>
            <a:lvl4pPr marL="0" lvl="3" indent="0" algn="r">
              <a:spcBef>
                <a:spcPts val="0"/>
              </a:spcBef>
              <a:spcAft>
                <a:spcPts val="0"/>
              </a:spcAft>
              <a:buNone/>
              <a:defRPr sz="1400" b="0">
                <a:solidFill>
                  <a:schemeClr val="lt1"/>
                </a:solidFill>
                <a:latin typeface="Times New Roman"/>
                <a:ea typeface="Times New Roman"/>
                <a:cs typeface="Times New Roman"/>
                <a:sym typeface="Times New Roman"/>
              </a:defRPr>
            </a:lvl4pPr>
            <a:lvl5pPr marL="0" lvl="4" indent="0" algn="r">
              <a:spcBef>
                <a:spcPts val="0"/>
              </a:spcBef>
              <a:spcAft>
                <a:spcPts val="0"/>
              </a:spcAft>
              <a:buNone/>
              <a:defRPr sz="1400" b="0">
                <a:solidFill>
                  <a:schemeClr val="lt1"/>
                </a:solidFill>
                <a:latin typeface="Times New Roman"/>
                <a:ea typeface="Times New Roman"/>
                <a:cs typeface="Times New Roman"/>
                <a:sym typeface="Times New Roman"/>
              </a:defRPr>
            </a:lvl5pPr>
            <a:lvl6pPr marL="0" lvl="5" indent="0" algn="r">
              <a:spcBef>
                <a:spcPts val="0"/>
              </a:spcBef>
              <a:spcAft>
                <a:spcPts val="0"/>
              </a:spcAft>
              <a:buNone/>
              <a:defRPr sz="1400" b="0">
                <a:solidFill>
                  <a:schemeClr val="lt1"/>
                </a:solidFill>
                <a:latin typeface="Times New Roman"/>
                <a:ea typeface="Times New Roman"/>
                <a:cs typeface="Times New Roman"/>
                <a:sym typeface="Times New Roman"/>
              </a:defRPr>
            </a:lvl6pPr>
            <a:lvl7pPr marL="0" lvl="6" indent="0" algn="r">
              <a:spcBef>
                <a:spcPts val="0"/>
              </a:spcBef>
              <a:spcAft>
                <a:spcPts val="0"/>
              </a:spcAft>
              <a:buNone/>
              <a:defRPr sz="1400" b="0">
                <a:solidFill>
                  <a:schemeClr val="lt1"/>
                </a:solidFill>
                <a:latin typeface="Times New Roman"/>
                <a:ea typeface="Times New Roman"/>
                <a:cs typeface="Times New Roman"/>
                <a:sym typeface="Times New Roman"/>
              </a:defRPr>
            </a:lvl7pPr>
            <a:lvl8pPr marL="0" lvl="7" indent="0" algn="r">
              <a:spcBef>
                <a:spcPts val="0"/>
              </a:spcBef>
              <a:spcAft>
                <a:spcPts val="0"/>
              </a:spcAft>
              <a:buNone/>
              <a:defRPr sz="1400" b="0">
                <a:solidFill>
                  <a:schemeClr val="lt1"/>
                </a:solidFill>
                <a:latin typeface="Times New Roman"/>
                <a:ea typeface="Times New Roman"/>
                <a:cs typeface="Times New Roman"/>
                <a:sym typeface="Times New Roman"/>
              </a:defRPr>
            </a:lvl8pPr>
            <a:lvl9pPr marL="0" lvl="8" indent="0" algn="r">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theme" Target="../theme/theme3.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
        <p:cNvGrpSpPr/>
        <p:nvPr/>
      </p:nvGrpSpPr>
      <p:grpSpPr>
        <a:xfrm>
          <a:off x="0" y="0"/>
          <a:ext cx="0" cy="0"/>
          <a:chOff x="0" y="0"/>
          <a:chExt cx="0" cy="0"/>
        </a:xfrm>
      </p:grpSpPr>
      <p:sp>
        <p:nvSpPr>
          <p:cNvPr id="11" name="Google Shape;11;p1"/>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b="0" i="0" u="none" strike="noStrike" cap="none">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9pPr>
          </a:lstStyle>
          <a:p>
            <a:endParaRPr/>
          </a:p>
        </p:txBody>
      </p:sp>
      <p:sp>
        <p:nvSpPr>
          <p:cNvPr id="12" name="Google Shape;12;p1"/>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b="0" i="0" u="none" strike="noStrike" cap="none">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9pPr>
          </a:lstStyle>
          <a:p>
            <a:endParaRPr/>
          </a:p>
        </p:txBody>
      </p:sp>
      <p:sp>
        <p:nvSpPr>
          <p:cNvPr id="13" name="Google Shape;13;p1"/>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b="0" i="0" u="none" strike="noStrike" cap="none">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b="0" i="0" u="none" strike="noStrike" cap="none">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b="0" i="0" u="none" strike="noStrike" cap="none">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b="0" i="0" u="none" strike="noStrike" cap="none">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b="0" i="0" u="none" strike="noStrike" cap="none">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b="0" i="0" u="none" strike="noStrike" cap="none">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b="0" i="0" u="none" strike="noStrike" cap="none">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b="0" i="0" u="none" strike="noStrike" cap="none">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b="0" i="0" u="none" strike="noStrike" cap="none">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grpSp>
        <p:nvGrpSpPr>
          <p:cNvPr id="14" name="Google Shape;14;p1"/>
          <p:cNvGrpSpPr/>
          <p:nvPr/>
        </p:nvGrpSpPr>
        <p:grpSpPr>
          <a:xfrm>
            <a:off x="0" y="0"/>
            <a:ext cx="9539288" cy="6173788"/>
            <a:chOff x="0" y="0"/>
            <a:chExt cx="6009" cy="3889"/>
          </a:xfrm>
        </p:grpSpPr>
        <p:sp>
          <p:nvSpPr>
            <p:cNvPr id="15" name="Google Shape;15;p1"/>
            <p:cNvSpPr/>
            <p:nvPr/>
          </p:nvSpPr>
          <p:spPr>
            <a:xfrm>
              <a:off x="0" y="0"/>
              <a:ext cx="4346" cy="3889"/>
            </a:xfrm>
            <a:custGeom>
              <a:avLst/>
              <a:gdLst/>
              <a:ahLst/>
              <a:cxnLst/>
              <a:rect l="l" t="t" r="r" b="b"/>
              <a:pathLst>
                <a:path w="4346" h="3889" extrusionOk="0">
                  <a:moveTo>
                    <a:pt x="4345" y="3418"/>
                  </a:moveTo>
                  <a:lnTo>
                    <a:pt x="514" y="0"/>
                  </a:lnTo>
                  <a:lnTo>
                    <a:pt x="0" y="0"/>
                  </a:lnTo>
                  <a:lnTo>
                    <a:pt x="0" y="481"/>
                  </a:lnTo>
                  <a:lnTo>
                    <a:pt x="3819" y="3888"/>
                  </a:lnTo>
                  <a:lnTo>
                    <a:pt x="4345" y="3418"/>
                  </a:lnTo>
                </a:path>
              </a:pathLst>
            </a:custGeom>
            <a:solidFill>
              <a:srgbClr val="264C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b="1">
                <a:solidFill>
                  <a:schemeClr val="lt2"/>
                </a:solidFill>
                <a:latin typeface="Times New Roman"/>
                <a:ea typeface="Times New Roman"/>
                <a:cs typeface="Times New Roman"/>
                <a:sym typeface="Times New Roman"/>
              </a:endParaRPr>
            </a:p>
          </p:txBody>
        </p:sp>
        <p:sp>
          <p:nvSpPr>
            <p:cNvPr id="16" name="Google Shape;16;p1"/>
            <p:cNvSpPr/>
            <p:nvPr/>
          </p:nvSpPr>
          <p:spPr>
            <a:xfrm>
              <a:off x="968" y="0"/>
              <a:ext cx="3818" cy="3223"/>
            </a:xfrm>
            <a:custGeom>
              <a:avLst/>
              <a:gdLst/>
              <a:ahLst/>
              <a:cxnLst/>
              <a:rect l="l" t="t" r="r" b="b"/>
              <a:pathLst>
                <a:path w="3818" h="3223" extrusionOk="0">
                  <a:moveTo>
                    <a:pt x="416" y="0"/>
                  </a:moveTo>
                  <a:lnTo>
                    <a:pt x="3817" y="3036"/>
                  </a:lnTo>
                  <a:lnTo>
                    <a:pt x="3609" y="3222"/>
                  </a:lnTo>
                  <a:lnTo>
                    <a:pt x="0" y="0"/>
                  </a:lnTo>
                  <a:lnTo>
                    <a:pt x="416" y="0"/>
                  </a:lnTo>
                </a:path>
              </a:pathLst>
            </a:custGeom>
            <a:solidFill>
              <a:srgbClr val="264C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b="1">
                <a:solidFill>
                  <a:schemeClr val="lt2"/>
                </a:solidFill>
                <a:latin typeface="Times New Roman"/>
                <a:ea typeface="Times New Roman"/>
                <a:cs typeface="Times New Roman"/>
                <a:sym typeface="Times New Roman"/>
              </a:endParaRPr>
            </a:p>
          </p:txBody>
        </p:sp>
        <p:sp>
          <p:nvSpPr>
            <p:cNvPr id="17" name="Google Shape;17;p1"/>
            <p:cNvSpPr/>
            <p:nvPr/>
          </p:nvSpPr>
          <p:spPr>
            <a:xfrm>
              <a:off x="2460" y="0"/>
              <a:ext cx="3217" cy="2556"/>
            </a:xfrm>
            <a:custGeom>
              <a:avLst/>
              <a:gdLst/>
              <a:ahLst/>
              <a:cxnLst/>
              <a:rect l="l" t="t" r="r" b="b"/>
              <a:pathLst>
                <a:path w="3217" h="2556" extrusionOk="0">
                  <a:moveTo>
                    <a:pt x="709" y="0"/>
                  </a:moveTo>
                  <a:lnTo>
                    <a:pt x="3216" y="2238"/>
                  </a:lnTo>
                  <a:lnTo>
                    <a:pt x="2861" y="2555"/>
                  </a:lnTo>
                  <a:lnTo>
                    <a:pt x="0" y="0"/>
                  </a:lnTo>
                  <a:lnTo>
                    <a:pt x="709" y="0"/>
                  </a:lnTo>
                </a:path>
              </a:pathLst>
            </a:custGeom>
            <a:solidFill>
              <a:srgbClr val="264C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b="1">
                <a:solidFill>
                  <a:schemeClr val="lt2"/>
                </a:solidFill>
                <a:latin typeface="Times New Roman"/>
                <a:ea typeface="Times New Roman"/>
                <a:cs typeface="Times New Roman"/>
                <a:sym typeface="Times New Roman"/>
              </a:endParaRPr>
            </a:p>
          </p:txBody>
        </p:sp>
        <p:sp>
          <p:nvSpPr>
            <p:cNvPr id="18" name="Google Shape;18;p1"/>
            <p:cNvSpPr/>
            <p:nvPr/>
          </p:nvSpPr>
          <p:spPr>
            <a:xfrm>
              <a:off x="3437" y="0"/>
              <a:ext cx="2572" cy="2121"/>
            </a:xfrm>
            <a:custGeom>
              <a:avLst/>
              <a:gdLst/>
              <a:ahLst/>
              <a:cxnLst/>
              <a:rect l="l" t="t" r="r" b="b"/>
              <a:pathLst>
                <a:path w="2572" h="2121" extrusionOk="0">
                  <a:moveTo>
                    <a:pt x="0" y="0"/>
                  </a:moveTo>
                  <a:lnTo>
                    <a:pt x="2375" y="2120"/>
                  </a:lnTo>
                  <a:lnTo>
                    <a:pt x="2571" y="1945"/>
                  </a:lnTo>
                  <a:lnTo>
                    <a:pt x="392" y="0"/>
                  </a:lnTo>
                  <a:lnTo>
                    <a:pt x="0" y="0"/>
                  </a:lnTo>
                </a:path>
              </a:pathLst>
            </a:custGeom>
            <a:solidFill>
              <a:srgbClr val="264C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b="1">
                <a:solidFill>
                  <a:schemeClr val="lt2"/>
                </a:solidFill>
                <a:latin typeface="Times New Roman"/>
                <a:ea typeface="Times New Roman"/>
                <a:cs typeface="Times New Roman"/>
                <a:sym typeface="Times New Roman"/>
              </a:endParaRPr>
            </a:p>
          </p:txBody>
        </p:sp>
      </p:grpSp>
      <p:sp>
        <p:nvSpPr>
          <p:cNvPr id="19" name="Google Shape;19;p1"/>
          <p:cNvSpPr txBox="1">
            <a:spLocks noGrp="1"/>
          </p:cNvSpPr>
          <p:nvPr>
            <p:ph type="title"/>
          </p:nvPr>
        </p:nvSpPr>
        <p:spPr>
          <a:xfrm>
            <a:off x="1257300" y="228600"/>
            <a:ext cx="7772400" cy="121920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1pPr>
            <a:lvl2pPr marR="0" lvl="1"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2pPr>
            <a:lvl3pPr marR="0" lvl="2"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3pPr>
            <a:lvl4pPr marR="0" lvl="3"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4pPr>
            <a:lvl5pPr marR="0" lvl="4"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5pPr>
            <a:lvl6pPr marR="0" lvl="5"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6pPr>
            <a:lvl7pPr marR="0" lvl="6"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7pPr>
            <a:lvl8pPr marR="0" lvl="7"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8pPr>
            <a:lvl9pPr marR="0" lvl="8"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9pPr>
          </a:lstStyle>
          <a:p>
            <a:endParaRPr/>
          </a:p>
        </p:txBody>
      </p:sp>
      <p:sp>
        <p:nvSpPr>
          <p:cNvPr id="20" name="Google Shape;20;p1"/>
          <p:cNvSpPr txBox="1">
            <a:spLocks noGrp="1"/>
          </p:cNvSpPr>
          <p:nvPr>
            <p:ph type="body" idx="1"/>
          </p:nvPr>
        </p:nvSpPr>
        <p:spPr>
          <a:xfrm>
            <a:off x="1257300" y="1828800"/>
            <a:ext cx="7772400" cy="4114800"/>
          </a:xfrm>
          <a:prstGeom prst="rect">
            <a:avLst/>
          </a:prstGeom>
          <a:noFill/>
          <a:ln>
            <a:noFill/>
          </a:ln>
        </p:spPr>
        <p:txBody>
          <a:bodyPr spcFirstLastPara="1" wrap="square" lIns="92075" tIns="46025" rIns="92075" bIns="46025" anchor="t" anchorCtr="0"/>
          <a:lstStyle>
            <a:lvl1pPr marL="457200" marR="0" lvl="0" indent="-381000" algn="l" rtl="0">
              <a:spcBef>
                <a:spcPts val="640"/>
              </a:spcBef>
              <a:spcAft>
                <a:spcPts val="0"/>
              </a:spcAft>
              <a:buClr>
                <a:schemeClr val="lt2"/>
              </a:buClr>
              <a:buSzPts val="2400"/>
              <a:buFont typeface="Arial"/>
              <a:buChar char="●"/>
              <a:defRPr sz="3200" b="0" i="0" u="none" strike="noStrike" cap="none">
                <a:solidFill>
                  <a:schemeClr val="lt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lt1"/>
              </a:buClr>
              <a:buSzPts val="2800"/>
              <a:buFont typeface="Times New Roman"/>
              <a:buChar char="–"/>
              <a:defRPr sz="2800" b="0" i="0" u="none" strike="noStrike" cap="none">
                <a:solidFill>
                  <a:schemeClr val="lt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lt1"/>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L="1828800" marR="0" lvl="3" indent="-309880" algn="l" rtl="0">
              <a:spcBef>
                <a:spcPts val="400"/>
              </a:spcBef>
              <a:spcAft>
                <a:spcPts val="0"/>
              </a:spcAft>
              <a:buClr>
                <a:schemeClr val="lt2"/>
              </a:buClr>
              <a:buSzPts val="1280"/>
              <a:buFont typeface="Arial"/>
              <a:buChar char="●"/>
              <a:defRPr sz="2000" b="0" i="0" u="none" strike="noStrike" cap="none">
                <a:solidFill>
                  <a:schemeClr val="lt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21" name="Google Shape;21;p1"/>
          <p:cNvSpPr/>
          <p:nvPr/>
        </p:nvSpPr>
        <p:spPr>
          <a:xfrm>
            <a:off x="112713" y="6484938"/>
            <a:ext cx="2014537"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400" b="0">
                <a:solidFill>
                  <a:schemeClr val="lt1"/>
                </a:solidFill>
                <a:latin typeface="Times New Roman"/>
                <a:ea typeface="Times New Roman"/>
                <a:cs typeface="Times New Roman"/>
                <a:sym typeface="Times New Roman"/>
              </a:rPr>
              <a:t>Carolinas Medical Center</a:t>
            </a: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1"/>
        <p:cNvGrpSpPr/>
        <p:nvPr/>
      </p:nvGrpSpPr>
      <p:grpSpPr>
        <a:xfrm>
          <a:off x="0" y="0"/>
          <a:ext cx="0" cy="0"/>
          <a:chOff x="0" y="0"/>
          <a:chExt cx="0" cy="0"/>
        </a:xfrm>
      </p:grpSpPr>
      <p:sp>
        <p:nvSpPr>
          <p:cNvPr id="92" name="Google Shape;92;p13"/>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b="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9pPr>
          </a:lstStyle>
          <a:p>
            <a:endParaRPr/>
          </a:p>
        </p:txBody>
      </p:sp>
      <p:sp>
        <p:nvSpPr>
          <p:cNvPr id="93" name="Google Shape;93;p13"/>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b="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9pPr>
          </a:lstStyle>
          <a:p>
            <a:endParaRPr/>
          </a:p>
        </p:txBody>
      </p:sp>
      <p:sp>
        <p:nvSpPr>
          <p:cNvPr id="94" name="Google Shape;94;p13"/>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b="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b="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b="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b="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b="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b="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b="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b="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grpSp>
        <p:nvGrpSpPr>
          <p:cNvPr id="95" name="Google Shape;95;p13"/>
          <p:cNvGrpSpPr/>
          <p:nvPr/>
        </p:nvGrpSpPr>
        <p:grpSpPr>
          <a:xfrm>
            <a:off x="0" y="0"/>
            <a:ext cx="9539288" cy="6173788"/>
            <a:chOff x="0" y="0"/>
            <a:chExt cx="6009" cy="3889"/>
          </a:xfrm>
        </p:grpSpPr>
        <p:sp>
          <p:nvSpPr>
            <p:cNvPr id="96" name="Google Shape;96;p13"/>
            <p:cNvSpPr/>
            <p:nvPr/>
          </p:nvSpPr>
          <p:spPr>
            <a:xfrm>
              <a:off x="0" y="0"/>
              <a:ext cx="4346" cy="3889"/>
            </a:xfrm>
            <a:custGeom>
              <a:avLst/>
              <a:gdLst/>
              <a:ahLst/>
              <a:cxnLst/>
              <a:rect l="l" t="t" r="r" b="b"/>
              <a:pathLst>
                <a:path w="4346" h="3889" extrusionOk="0">
                  <a:moveTo>
                    <a:pt x="4345" y="3418"/>
                  </a:moveTo>
                  <a:lnTo>
                    <a:pt x="514" y="0"/>
                  </a:lnTo>
                  <a:lnTo>
                    <a:pt x="0" y="0"/>
                  </a:lnTo>
                  <a:lnTo>
                    <a:pt x="0" y="481"/>
                  </a:lnTo>
                  <a:lnTo>
                    <a:pt x="3819" y="3888"/>
                  </a:lnTo>
                  <a:lnTo>
                    <a:pt x="4345" y="3418"/>
                  </a:lnTo>
                </a:path>
              </a:pathLst>
            </a:custGeom>
            <a:solidFill>
              <a:srgbClr val="264C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b="1">
                <a:solidFill>
                  <a:schemeClr val="lt2"/>
                </a:solidFill>
                <a:latin typeface="Times New Roman"/>
                <a:ea typeface="Times New Roman"/>
                <a:cs typeface="Times New Roman"/>
                <a:sym typeface="Times New Roman"/>
              </a:endParaRPr>
            </a:p>
          </p:txBody>
        </p:sp>
        <p:sp>
          <p:nvSpPr>
            <p:cNvPr id="97" name="Google Shape;97;p13"/>
            <p:cNvSpPr/>
            <p:nvPr/>
          </p:nvSpPr>
          <p:spPr>
            <a:xfrm>
              <a:off x="968" y="0"/>
              <a:ext cx="3818" cy="3223"/>
            </a:xfrm>
            <a:custGeom>
              <a:avLst/>
              <a:gdLst/>
              <a:ahLst/>
              <a:cxnLst/>
              <a:rect l="l" t="t" r="r" b="b"/>
              <a:pathLst>
                <a:path w="3818" h="3223" extrusionOk="0">
                  <a:moveTo>
                    <a:pt x="416" y="0"/>
                  </a:moveTo>
                  <a:lnTo>
                    <a:pt x="3817" y="3036"/>
                  </a:lnTo>
                  <a:lnTo>
                    <a:pt x="3609" y="3222"/>
                  </a:lnTo>
                  <a:lnTo>
                    <a:pt x="0" y="0"/>
                  </a:lnTo>
                  <a:lnTo>
                    <a:pt x="416" y="0"/>
                  </a:lnTo>
                </a:path>
              </a:pathLst>
            </a:custGeom>
            <a:solidFill>
              <a:srgbClr val="264C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b="1">
                <a:solidFill>
                  <a:schemeClr val="lt2"/>
                </a:solidFill>
                <a:latin typeface="Times New Roman"/>
                <a:ea typeface="Times New Roman"/>
                <a:cs typeface="Times New Roman"/>
                <a:sym typeface="Times New Roman"/>
              </a:endParaRPr>
            </a:p>
          </p:txBody>
        </p:sp>
        <p:sp>
          <p:nvSpPr>
            <p:cNvPr id="98" name="Google Shape;98;p13"/>
            <p:cNvSpPr/>
            <p:nvPr/>
          </p:nvSpPr>
          <p:spPr>
            <a:xfrm>
              <a:off x="2460" y="0"/>
              <a:ext cx="3217" cy="2556"/>
            </a:xfrm>
            <a:custGeom>
              <a:avLst/>
              <a:gdLst/>
              <a:ahLst/>
              <a:cxnLst/>
              <a:rect l="l" t="t" r="r" b="b"/>
              <a:pathLst>
                <a:path w="3217" h="2556" extrusionOk="0">
                  <a:moveTo>
                    <a:pt x="709" y="0"/>
                  </a:moveTo>
                  <a:lnTo>
                    <a:pt x="3216" y="2238"/>
                  </a:lnTo>
                  <a:lnTo>
                    <a:pt x="2861" y="2555"/>
                  </a:lnTo>
                  <a:lnTo>
                    <a:pt x="0" y="0"/>
                  </a:lnTo>
                  <a:lnTo>
                    <a:pt x="709" y="0"/>
                  </a:lnTo>
                </a:path>
              </a:pathLst>
            </a:custGeom>
            <a:solidFill>
              <a:srgbClr val="264C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b="1">
                <a:solidFill>
                  <a:schemeClr val="lt2"/>
                </a:solidFill>
                <a:latin typeface="Times New Roman"/>
                <a:ea typeface="Times New Roman"/>
                <a:cs typeface="Times New Roman"/>
                <a:sym typeface="Times New Roman"/>
              </a:endParaRPr>
            </a:p>
          </p:txBody>
        </p:sp>
        <p:sp>
          <p:nvSpPr>
            <p:cNvPr id="99" name="Google Shape;99;p13"/>
            <p:cNvSpPr/>
            <p:nvPr/>
          </p:nvSpPr>
          <p:spPr>
            <a:xfrm>
              <a:off x="3437" y="0"/>
              <a:ext cx="2572" cy="2121"/>
            </a:xfrm>
            <a:custGeom>
              <a:avLst/>
              <a:gdLst/>
              <a:ahLst/>
              <a:cxnLst/>
              <a:rect l="l" t="t" r="r" b="b"/>
              <a:pathLst>
                <a:path w="2572" h="2121" extrusionOk="0">
                  <a:moveTo>
                    <a:pt x="0" y="0"/>
                  </a:moveTo>
                  <a:lnTo>
                    <a:pt x="2375" y="2120"/>
                  </a:lnTo>
                  <a:lnTo>
                    <a:pt x="2571" y="1945"/>
                  </a:lnTo>
                  <a:lnTo>
                    <a:pt x="392" y="0"/>
                  </a:lnTo>
                  <a:lnTo>
                    <a:pt x="0" y="0"/>
                  </a:lnTo>
                </a:path>
              </a:pathLst>
            </a:custGeom>
            <a:solidFill>
              <a:srgbClr val="264C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b="1">
                <a:solidFill>
                  <a:schemeClr val="lt2"/>
                </a:solidFill>
                <a:latin typeface="Times New Roman"/>
                <a:ea typeface="Times New Roman"/>
                <a:cs typeface="Times New Roman"/>
                <a:sym typeface="Times New Roman"/>
              </a:endParaRPr>
            </a:p>
          </p:txBody>
        </p:sp>
      </p:grpSp>
      <p:sp>
        <p:nvSpPr>
          <p:cNvPr id="100" name="Google Shape;100;p13"/>
          <p:cNvSpPr txBox="1">
            <a:spLocks noGrp="1"/>
          </p:cNvSpPr>
          <p:nvPr>
            <p:ph type="title"/>
          </p:nvPr>
        </p:nvSpPr>
        <p:spPr>
          <a:xfrm>
            <a:off x="1257300" y="228600"/>
            <a:ext cx="7772400" cy="121920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1pPr>
            <a:lvl2pPr marR="0" lvl="1"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2pPr>
            <a:lvl3pPr marR="0" lvl="2"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3pPr>
            <a:lvl4pPr marR="0" lvl="3"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4pPr>
            <a:lvl5pPr marR="0" lvl="4"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5pPr>
            <a:lvl6pPr marR="0" lvl="5"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6pPr>
            <a:lvl7pPr marR="0" lvl="6"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7pPr>
            <a:lvl8pPr marR="0" lvl="7"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8pPr>
            <a:lvl9pPr marR="0" lvl="8"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9pPr>
          </a:lstStyle>
          <a:p>
            <a:endParaRPr/>
          </a:p>
        </p:txBody>
      </p:sp>
      <p:sp>
        <p:nvSpPr>
          <p:cNvPr id="101" name="Google Shape;101;p13"/>
          <p:cNvSpPr txBox="1">
            <a:spLocks noGrp="1"/>
          </p:cNvSpPr>
          <p:nvPr>
            <p:ph type="body" idx="1"/>
          </p:nvPr>
        </p:nvSpPr>
        <p:spPr>
          <a:xfrm>
            <a:off x="1257300" y="1828800"/>
            <a:ext cx="7772400" cy="4114800"/>
          </a:xfrm>
          <a:prstGeom prst="rect">
            <a:avLst/>
          </a:prstGeom>
          <a:noFill/>
          <a:ln>
            <a:noFill/>
          </a:ln>
        </p:spPr>
        <p:txBody>
          <a:bodyPr spcFirstLastPara="1" wrap="square" lIns="92075" tIns="46025" rIns="92075" bIns="46025" anchor="t" anchorCtr="0"/>
          <a:lstStyle>
            <a:lvl1pPr marL="457200" marR="0" lvl="0" indent="-381000" algn="l" rtl="0">
              <a:spcBef>
                <a:spcPts val="640"/>
              </a:spcBef>
              <a:spcAft>
                <a:spcPts val="0"/>
              </a:spcAft>
              <a:buClr>
                <a:schemeClr val="lt2"/>
              </a:buClr>
              <a:buSzPts val="2400"/>
              <a:buFont typeface="Arial"/>
              <a:buChar char="●"/>
              <a:defRPr sz="3200" b="0" i="0" u="none" strike="noStrike" cap="none">
                <a:solidFill>
                  <a:schemeClr val="lt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lt1"/>
              </a:buClr>
              <a:buSzPts val="2800"/>
              <a:buFont typeface="Times New Roman"/>
              <a:buChar char="–"/>
              <a:defRPr sz="2800" b="0" i="0" u="none" strike="noStrike" cap="none">
                <a:solidFill>
                  <a:schemeClr val="lt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lt1"/>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L="1828800" marR="0" lvl="3" indent="-309880" algn="l" rtl="0">
              <a:spcBef>
                <a:spcPts val="400"/>
              </a:spcBef>
              <a:spcAft>
                <a:spcPts val="0"/>
              </a:spcAft>
              <a:buClr>
                <a:schemeClr val="lt2"/>
              </a:buClr>
              <a:buSzPts val="1280"/>
              <a:buFont typeface="Arial"/>
              <a:buChar char="●"/>
              <a:defRPr sz="2000" b="0" i="0" u="none" strike="noStrike" cap="none">
                <a:solidFill>
                  <a:schemeClr val="lt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102" name="Google Shape;102;p13"/>
          <p:cNvSpPr/>
          <p:nvPr/>
        </p:nvSpPr>
        <p:spPr>
          <a:xfrm>
            <a:off x="112713" y="6484938"/>
            <a:ext cx="2014537"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400" b="0">
                <a:solidFill>
                  <a:schemeClr val="lt1"/>
                </a:solidFill>
                <a:latin typeface="Times New Roman"/>
                <a:ea typeface="Times New Roman"/>
                <a:cs typeface="Times New Roman"/>
                <a:sym typeface="Times New Roman"/>
              </a:rPr>
              <a:t>Carolinas Medical Center</a:t>
            </a:r>
            <a:endParaRPr/>
          </a:p>
        </p:txBody>
      </p:sp>
    </p:spTree>
  </p:cSld>
  <p:clrMap bg1="lt1" tx1="dk1" bg2="dk2" tx2="lt2" accent1="accent1" accent2="accent2" accent3="accent3" accent4="accent4" accent5="accent5" accent6="accent6" hlink="hlink" folHlink="folHlink"/>
  <p:sldLayoutIdLst>
    <p:sldLayoutId id="2147483659" r:id="rId1"/>
    <p:sldLayoutId id="2147483663" r:id="rId2"/>
    <p:sldLayoutId id="2147483664" r:id="rId3"/>
    <p:sldLayoutId id="2147483665" r:id="rId4"/>
    <p:sldLayoutId id="2147483666" r:id="rId5"/>
    <p:sldLayoutId id="2147483667" r:id="rId6"/>
    <p:sldLayoutId id="2147483668" r:id="rId7"/>
    <p:sldLayoutId id="214748366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2"/>
        <p:cNvGrpSpPr/>
        <p:nvPr/>
      </p:nvGrpSpPr>
      <p:grpSpPr>
        <a:xfrm>
          <a:off x="0" y="0"/>
          <a:ext cx="0" cy="0"/>
          <a:chOff x="0" y="0"/>
          <a:chExt cx="0" cy="0"/>
        </a:xfrm>
      </p:grpSpPr>
      <p:sp>
        <p:nvSpPr>
          <p:cNvPr id="173" name="Google Shape;173;p25"/>
          <p:cNvSpPr txBox="1">
            <a:spLocks noGrp="1"/>
          </p:cNvSpPr>
          <p:nvPr>
            <p:ph type="dt" idx="10"/>
          </p:nvPr>
        </p:nvSpPr>
        <p:spPr>
          <a:xfrm>
            <a:off x="800100" y="6248400"/>
            <a:ext cx="2133600" cy="457200"/>
          </a:xfrm>
          <a:prstGeom prst="rect">
            <a:avLst/>
          </a:prstGeom>
          <a:noFill/>
          <a:ln>
            <a:noFill/>
          </a:ln>
        </p:spPr>
        <p:txBody>
          <a:bodyPr spcFirstLastPara="1" wrap="square" lIns="92075" tIns="46025" rIns="92075" bIns="46025" anchor="ctr" anchorCtr="0"/>
          <a:lstStyle>
            <a:lvl1pPr marR="0" lvl="0" algn="l" rtl="0">
              <a:spcBef>
                <a:spcPts val="0"/>
              </a:spcBef>
              <a:spcAft>
                <a:spcPts val="0"/>
              </a:spcAft>
              <a:buSzPts val="1400"/>
              <a:buNone/>
              <a:defRPr sz="1400" b="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9pPr>
          </a:lstStyle>
          <a:p>
            <a:endParaRPr/>
          </a:p>
        </p:txBody>
      </p:sp>
      <p:sp>
        <p:nvSpPr>
          <p:cNvPr id="174" name="Google Shape;174;p25"/>
          <p:cNvSpPr txBox="1">
            <a:spLocks noGrp="1"/>
          </p:cNvSpPr>
          <p:nvPr>
            <p:ph type="ftr" idx="11"/>
          </p:nvPr>
        </p:nvSpPr>
        <p:spPr>
          <a:xfrm>
            <a:off x="3543300" y="6248400"/>
            <a:ext cx="3200400" cy="45720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1400" b="0">
                <a:solidFill>
                  <a:schemeClr val="lt1"/>
                </a:solidFill>
                <a:latin typeface="Times New Roman"/>
                <a:ea typeface="Times New Roman"/>
                <a:cs typeface="Times New Roman"/>
                <a:sym typeface="Times New Roman"/>
              </a:defRPr>
            </a:lvl1pPr>
            <a:lvl2pPr marR="0" lvl="1"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2pPr>
            <a:lvl3pPr marR="0" lvl="2"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3pPr>
            <a:lvl4pPr marR="0" lvl="3"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4pPr>
            <a:lvl5pPr marR="0" lvl="4"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5pPr>
            <a:lvl6pPr marR="0" lvl="5"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6pPr>
            <a:lvl7pPr marR="0" lvl="6"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7pPr>
            <a:lvl8pPr marR="0" lvl="7"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8pPr>
            <a:lvl9pPr marR="0" lvl="8" algn="l" rtl="0">
              <a:spcBef>
                <a:spcPts val="0"/>
              </a:spcBef>
              <a:spcAft>
                <a:spcPts val="0"/>
              </a:spcAft>
              <a:buSzPts val="1400"/>
              <a:buNone/>
              <a:defRPr sz="4800" b="1" i="0" u="none" strike="noStrike" cap="none">
                <a:solidFill>
                  <a:schemeClr val="lt2"/>
                </a:solidFill>
                <a:latin typeface="Times New Roman"/>
                <a:ea typeface="Times New Roman"/>
                <a:cs typeface="Times New Roman"/>
                <a:sym typeface="Times New Roman"/>
              </a:defRPr>
            </a:lvl9pPr>
          </a:lstStyle>
          <a:p>
            <a:endParaRPr/>
          </a:p>
        </p:txBody>
      </p:sp>
      <p:sp>
        <p:nvSpPr>
          <p:cNvPr id="175" name="Google Shape;175;p25"/>
          <p:cNvSpPr txBox="1">
            <a:spLocks noGrp="1"/>
          </p:cNvSpPr>
          <p:nvPr>
            <p:ph type="sldNum" idx="12"/>
          </p:nvPr>
        </p:nvSpPr>
        <p:spPr>
          <a:xfrm>
            <a:off x="7353300" y="6248400"/>
            <a:ext cx="2133600" cy="457200"/>
          </a:xfrm>
          <a:prstGeom prst="rect">
            <a:avLst/>
          </a:prstGeom>
          <a:noFill/>
          <a:ln>
            <a:noFill/>
          </a:ln>
        </p:spPr>
        <p:txBody>
          <a:bodyPr spcFirstLastPara="1" wrap="square" lIns="92075" tIns="46025" rIns="92075" bIns="46025" anchor="ctr" anchorCtr="0">
            <a:noAutofit/>
          </a:bodyPr>
          <a:lstStyle>
            <a:lvl1pPr marL="0" marR="0" lvl="0" indent="0" algn="r" rtl="0">
              <a:spcBef>
                <a:spcPts val="0"/>
              </a:spcBef>
              <a:spcAft>
                <a:spcPts val="0"/>
              </a:spcAft>
              <a:buNone/>
              <a:defRPr sz="1400" b="0">
                <a:solidFill>
                  <a:schemeClr val="lt1"/>
                </a:solidFill>
                <a:latin typeface="Times New Roman"/>
                <a:ea typeface="Times New Roman"/>
                <a:cs typeface="Times New Roman"/>
                <a:sym typeface="Times New Roman"/>
              </a:defRPr>
            </a:lvl1pPr>
            <a:lvl2pPr marL="0" marR="0" lvl="1" indent="0" algn="r" rtl="0">
              <a:spcBef>
                <a:spcPts val="0"/>
              </a:spcBef>
              <a:spcAft>
                <a:spcPts val="0"/>
              </a:spcAft>
              <a:buNone/>
              <a:defRPr sz="1400" b="0">
                <a:solidFill>
                  <a:schemeClr val="lt1"/>
                </a:solidFill>
                <a:latin typeface="Times New Roman"/>
                <a:ea typeface="Times New Roman"/>
                <a:cs typeface="Times New Roman"/>
                <a:sym typeface="Times New Roman"/>
              </a:defRPr>
            </a:lvl2pPr>
            <a:lvl3pPr marL="0" marR="0" lvl="2" indent="0" algn="r" rtl="0">
              <a:spcBef>
                <a:spcPts val="0"/>
              </a:spcBef>
              <a:spcAft>
                <a:spcPts val="0"/>
              </a:spcAft>
              <a:buNone/>
              <a:defRPr sz="1400" b="0">
                <a:solidFill>
                  <a:schemeClr val="lt1"/>
                </a:solidFill>
                <a:latin typeface="Times New Roman"/>
                <a:ea typeface="Times New Roman"/>
                <a:cs typeface="Times New Roman"/>
                <a:sym typeface="Times New Roman"/>
              </a:defRPr>
            </a:lvl3pPr>
            <a:lvl4pPr marL="0" marR="0" lvl="3" indent="0" algn="r" rtl="0">
              <a:spcBef>
                <a:spcPts val="0"/>
              </a:spcBef>
              <a:spcAft>
                <a:spcPts val="0"/>
              </a:spcAft>
              <a:buNone/>
              <a:defRPr sz="1400" b="0">
                <a:solidFill>
                  <a:schemeClr val="lt1"/>
                </a:solidFill>
                <a:latin typeface="Times New Roman"/>
                <a:ea typeface="Times New Roman"/>
                <a:cs typeface="Times New Roman"/>
                <a:sym typeface="Times New Roman"/>
              </a:defRPr>
            </a:lvl4pPr>
            <a:lvl5pPr marL="0" marR="0" lvl="4" indent="0" algn="r" rtl="0">
              <a:spcBef>
                <a:spcPts val="0"/>
              </a:spcBef>
              <a:spcAft>
                <a:spcPts val="0"/>
              </a:spcAft>
              <a:buNone/>
              <a:defRPr sz="1400" b="0">
                <a:solidFill>
                  <a:schemeClr val="lt1"/>
                </a:solidFill>
                <a:latin typeface="Times New Roman"/>
                <a:ea typeface="Times New Roman"/>
                <a:cs typeface="Times New Roman"/>
                <a:sym typeface="Times New Roman"/>
              </a:defRPr>
            </a:lvl5pPr>
            <a:lvl6pPr marL="0" marR="0" lvl="5" indent="0" algn="r" rtl="0">
              <a:spcBef>
                <a:spcPts val="0"/>
              </a:spcBef>
              <a:spcAft>
                <a:spcPts val="0"/>
              </a:spcAft>
              <a:buNone/>
              <a:defRPr sz="1400" b="0">
                <a:solidFill>
                  <a:schemeClr val="lt1"/>
                </a:solidFill>
                <a:latin typeface="Times New Roman"/>
                <a:ea typeface="Times New Roman"/>
                <a:cs typeface="Times New Roman"/>
                <a:sym typeface="Times New Roman"/>
              </a:defRPr>
            </a:lvl6pPr>
            <a:lvl7pPr marL="0" marR="0" lvl="6" indent="0" algn="r" rtl="0">
              <a:spcBef>
                <a:spcPts val="0"/>
              </a:spcBef>
              <a:spcAft>
                <a:spcPts val="0"/>
              </a:spcAft>
              <a:buNone/>
              <a:defRPr sz="1400" b="0">
                <a:solidFill>
                  <a:schemeClr val="lt1"/>
                </a:solidFill>
                <a:latin typeface="Times New Roman"/>
                <a:ea typeface="Times New Roman"/>
                <a:cs typeface="Times New Roman"/>
                <a:sym typeface="Times New Roman"/>
              </a:defRPr>
            </a:lvl7pPr>
            <a:lvl8pPr marL="0" marR="0" lvl="7" indent="0" algn="r" rtl="0">
              <a:spcBef>
                <a:spcPts val="0"/>
              </a:spcBef>
              <a:spcAft>
                <a:spcPts val="0"/>
              </a:spcAft>
              <a:buNone/>
              <a:defRPr sz="1400" b="0">
                <a:solidFill>
                  <a:schemeClr val="lt1"/>
                </a:solidFill>
                <a:latin typeface="Times New Roman"/>
                <a:ea typeface="Times New Roman"/>
                <a:cs typeface="Times New Roman"/>
                <a:sym typeface="Times New Roman"/>
              </a:defRPr>
            </a:lvl8pPr>
            <a:lvl9pPr marL="0" marR="0" lvl="8" indent="0" algn="r" rtl="0">
              <a:spcBef>
                <a:spcPts val="0"/>
              </a:spcBef>
              <a:spcAft>
                <a:spcPts val="0"/>
              </a:spcAft>
              <a:buNone/>
              <a:defRPr sz="1400" b="0">
                <a:solidFill>
                  <a:schemeClr val="lt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grpSp>
        <p:nvGrpSpPr>
          <p:cNvPr id="176" name="Google Shape;176;p25"/>
          <p:cNvGrpSpPr/>
          <p:nvPr/>
        </p:nvGrpSpPr>
        <p:grpSpPr>
          <a:xfrm>
            <a:off x="0" y="0"/>
            <a:ext cx="9539288" cy="6173788"/>
            <a:chOff x="0" y="0"/>
            <a:chExt cx="6009" cy="3889"/>
          </a:xfrm>
        </p:grpSpPr>
        <p:sp>
          <p:nvSpPr>
            <p:cNvPr id="177" name="Google Shape;177;p25"/>
            <p:cNvSpPr/>
            <p:nvPr/>
          </p:nvSpPr>
          <p:spPr>
            <a:xfrm>
              <a:off x="0" y="0"/>
              <a:ext cx="4346" cy="3889"/>
            </a:xfrm>
            <a:custGeom>
              <a:avLst/>
              <a:gdLst/>
              <a:ahLst/>
              <a:cxnLst/>
              <a:rect l="l" t="t" r="r" b="b"/>
              <a:pathLst>
                <a:path w="4346" h="3889" extrusionOk="0">
                  <a:moveTo>
                    <a:pt x="4345" y="3418"/>
                  </a:moveTo>
                  <a:lnTo>
                    <a:pt x="514" y="0"/>
                  </a:lnTo>
                  <a:lnTo>
                    <a:pt x="0" y="0"/>
                  </a:lnTo>
                  <a:lnTo>
                    <a:pt x="0" y="481"/>
                  </a:lnTo>
                  <a:lnTo>
                    <a:pt x="3819" y="3888"/>
                  </a:lnTo>
                  <a:lnTo>
                    <a:pt x="4345" y="3418"/>
                  </a:lnTo>
                </a:path>
              </a:pathLst>
            </a:custGeom>
            <a:solidFill>
              <a:srgbClr val="264C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b="1">
                <a:solidFill>
                  <a:schemeClr val="lt2"/>
                </a:solidFill>
                <a:latin typeface="Times New Roman"/>
                <a:ea typeface="Times New Roman"/>
                <a:cs typeface="Times New Roman"/>
                <a:sym typeface="Times New Roman"/>
              </a:endParaRPr>
            </a:p>
          </p:txBody>
        </p:sp>
        <p:sp>
          <p:nvSpPr>
            <p:cNvPr id="178" name="Google Shape;178;p25"/>
            <p:cNvSpPr/>
            <p:nvPr/>
          </p:nvSpPr>
          <p:spPr>
            <a:xfrm>
              <a:off x="968" y="0"/>
              <a:ext cx="3818" cy="3223"/>
            </a:xfrm>
            <a:custGeom>
              <a:avLst/>
              <a:gdLst/>
              <a:ahLst/>
              <a:cxnLst/>
              <a:rect l="l" t="t" r="r" b="b"/>
              <a:pathLst>
                <a:path w="3818" h="3223" extrusionOk="0">
                  <a:moveTo>
                    <a:pt x="416" y="0"/>
                  </a:moveTo>
                  <a:lnTo>
                    <a:pt x="3817" y="3036"/>
                  </a:lnTo>
                  <a:lnTo>
                    <a:pt x="3609" y="3222"/>
                  </a:lnTo>
                  <a:lnTo>
                    <a:pt x="0" y="0"/>
                  </a:lnTo>
                  <a:lnTo>
                    <a:pt x="416" y="0"/>
                  </a:lnTo>
                </a:path>
              </a:pathLst>
            </a:custGeom>
            <a:solidFill>
              <a:srgbClr val="264C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b="1">
                <a:solidFill>
                  <a:schemeClr val="lt2"/>
                </a:solidFill>
                <a:latin typeface="Times New Roman"/>
                <a:ea typeface="Times New Roman"/>
                <a:cs typeface="Times New Roman"/>
                <a:sym typeface="Times New Roman"/>
              </a:endParaRPr>
            </a:p>
          </p:txBody>
        </p:sp>
        <p:sp>
          <p:nvSpPr>
            <p:cNvPr id="179" name="Google Shape;179;p25"/>
            <p:cNvSpPr/>
            <p:nvPr/>
          </p:nvSpPr>
          <p:spPr>
            <a:xfrm>
              <a:off x="2460" y="0"/>
              <a:ext cx="3217" cy="2556"/>
            </a:xfrm>
            <a:custGeom>
              <a:avLst/>
              <a:gdLst/>
              <a:ahLst/>
              <a:cxnLst/>
              <a:rect l="l" t="t" r="r" b="b"/>
              <a:pathLst>
                <a:path w="3217" h="2556" extrusionOk="0">
                  <a:moveTo>
                    <a:pt x="709" y="0"/>
                  </a:moveTo>
                  <a:lnTo>
                    <a:pt x="3216" y="2238"/>
                  </a:lnTo>
                  <a:lnTo>
                    <a:pt x="2861" y="2555"/>
                  </a:lnTo>
                  <a:lnTo>
                    <a:pt x="0" y="0"/>
                  </a:lnTo>
                  <a:lnTo>
                    <a:pt x="709" y="0"/>
                  </a:lnTo>
                </a:path>
              </a:pathLst>
            </a:custGeom>
            <a:solidFill>
              <a:srgbClr val="264C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b="1">
                <a:solidFill>
                  <a:schemeClr val="lt2"/>
                </a:solidFill>
                <a:latin typeface="Times New Roman"/>
                <a:ea typeface="Times New Roman"/>
                <a:cs typeface="Times New Roman"/>
                <a:sym typeface="Times New Roman"/>
              </a:endParaRPr>
            </a:p>
          </p:txBody>
        </p:sp>
        <p:sp>
          <p:nvSpPr>
            <p:cNvPr id="180" name="Google Shape;180;p25"/>
            <p:cNvSpPr/>
            <p:nvPr/>
          </p:nvSpPr>
          <p:spPr>
            <a:xfrm>
              <a:off x="3437" y="0"/>
              <a:ext cx="2572" cy="2121"/>
            </a:xfrm>
            <a:custGeom>
              <a:avLst/>
              <a:gdLst/>
              <a:ahLst/>
              <a:cxnLst/>
              <a:rect l="l" t="t" r="r" b="b"/>
              <a:pathLst>
                <a:path w="2572" h="2121" extrusionOk="0">
                  <a:moveTo>
                    <a:pt x="0" y="0"/>
                  </a:moveTo>
                  <a:lnTo>
                    <a:pt x="2375" y="2120"/>
                  </a:lnTo>
                  <a:lnTo>
                    <a:pt x="2571" y="1945"/>
                  </a:lnTo>
                  <a:lnTo>
                    <a:pt x="392" y="0"/>
                  </a:lnTo>
                  <a:lnTo>
                    <a:pt x="0" y="0"/>
                  </a:lnTo>
                </a:path>
              </a:pathLst>
            </a:custGeom>
            <a:solidFill>
              <a:srgbClr val="264CB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b="1">
                <a:solidFill>
                  <a:schemeClr val="lt2"/>
                </a:solidFill>
                <a:latin typeface="Times New Roman"/>
                <a:ea typeface="Times New Roman"/>
                <a:cs typeface="Times New Roman"/>
                <a:sym typeface="Times New Roman"/>
              </a:endParaRPr>
            </a:p>
          </p:txBody>
        </p:sp>
      </p:grpSp>
      <p:sp>
        <p:nvSpPr>
          <p:cNvPr id="181" name="Google Shape;181;p25"/>
          <p:cNvSpPr txBox="1">
            <a:spLocks noGrp="1"/>
          </p:cNvSpPr>
          <p:nvPr>
            <p:ph type="title"/>
          </p:nvPr>
        </p:nvSpPr>
        <p:spPr>
          <a:xfrm>
            <a:off x="1257300" y="228600"/>
            <a:ext cx="7772400" cy="1219200"/>
          </a:xfrm>
          <a:prstGeom prst="rect">
            <a:avLst/>
          </a:prstGeom>
          <a:noFill/>
          <a:ln>
            <a:noFill/>
          </a:ln>
        </p:spPr>
        <p:txBody>
          <a:bodyPr spcFirstLastPara="1" wrap="square" lIns="92075" tIns="46025" rIns="92075" bIns="46025" anchor="ctr" anchorCtr="0"/>
          <a:lstStyle>
            <a:lvl1pPr marR="0" lvl="0"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1pPr>
            <a:lvl2pPr marR="0" lvl="1"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2pPr>
            <a:lvl3pPr marR="0" lvl="2"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3pPr>
            <a:lvl4pPr marR="0" lvl="3"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4pPr>
            <a:lvl5pPr marR="0" lvl="4"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5pPr>
            <a:lvl6pPr marR="0" lvl="5"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6pPr>
            <a:lvl7pPr marR="0" lvl="6"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7pPr>
            <a:lvl8pPr marR="0" lvl="7"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8pPr>
            <a:lvl9pPr marR="0" lvl="8" algn="ctr" rtl="0">
              <a:spcBef>
                <a:spcPts val="0"/>
              </a:spcBef>
              <a:spcAft>
                <a:spcPts val="0"/>
              </a:spcAft>
              <a:buSzPts val="1400"/>
              <a:buNone/>
              <a:defRPr sz="4400" b="1" i="0" u="none" strike="noStrike" cap="none">
                <a:solidFill>
                  <a:schemeClr val="lt2"/>
                </a:solidFill>
                <a:latin typeface="Times New Roman"/>
                <a:ea typeface="Times New Roman"/>
                <a:cs typeface="Times New Roman"/>
                <a:sym typeface="Times New Roman"/>
              </a:defRPr>
            </a:lvl9pPr>
          </a:lstStyle>
          <a:p>
            <a:endParaRPr/>
          </a:p>
        </p:txBody>
      </p:sp>
      <p:sp>
        <p:nvSpPr>
          <p:cNvPr id="182" name="Google Shape;182;p25"/>
          <p:cNvSpPr txBox="1">
            <a:spLocks noGrp="1"/>
          </p:cNvSpPr>
          <p:nvPr>
            <p:ph type="body" idx="1"/>
          </p:nvPr>
        </p:nvSpPr>
        <p:spPr>
          <a:xfrm>
            <a:off x="1257300" y="1828800"/>
            <a:ext cx="7772400" cy="4114800"/>
          </a:xfrm>
          <a:prstGeom prst="rect">
            <a:avLst/>
          </a:prstGeom>
          <a:noFill/>
          <a:ln>
            <a:noFill/>
          </a:ln>
        </p:spPr>
        <p:txBody>
          <a:bodyPr spcFirstLastPara="1" wrap="square" lIns="92075" tIns="46025" rIns="92075" bIns="46025" anchor="t" anchorCtr="0"/>
          <a:lstStyle>
            <a:lvl1pPr marL="457200" marR="0" lvl="0" indent="-381000" algn="l" rtl="0">
              <a:spcBef>
                <a:spcPts val="640"/>
              </a:spcBef>
              <a:spcAft>
                <a:spcPts val="0"/>
              </a:spcAft>
              <a:buClr>
                <a:schemeClr val="lt2"/>
              </a:buClr>
              <a:buSzPts val="2400"/>
              <a:buFont typeface="Arial"/>
              <a:buChar char="●"/>
              <a:defRPr sz="3200" b="0" i="0" u="none" strike="noStrike" cap="none">
                <a:solidFill>
                  <a:schemeClr val="lt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lt1"/>
              </a:buClr>
              <a:buSzPts val="2800"/>
              <a:buFont typeface="Times New Roman"/>
              <a:buChar char="–"/>
              <a:defRPr sz="2800" b="0" i="0" u="none" strike="noStrike" cap="none">
                <a:solidFill>
                  <a:schemeClr val="lt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lt1"/>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L="1828800" marR="0" lvl="3" indent="-309880" algn="l" rtl="0">
              <a:spcBef>
                <a:spcPts val="400"/>
              </a:spcBef>
              <a:spcAft>
                <a:spcPts val="0"/>
              </a:spcAft>
              <a:buClr>
                <a:schemeClr val="lt2"/>
              </a:buClr>
              <a:buSzPts val="1280"/>
              <a:buFont typeface="Arial"/>
              <a:buChar char="●"/>
              <a:defRPr sz="2000" b="0" i="0" u="none" strike="noStrike" cap="none">
                <a:solidFill>
                  <a:schemeClr val="lt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183" name="Google Shape;183;p25"/>
          <p:cNvSpPr/>
          <p:nvPr/>
        </p:nvSpPr>
        <p:spPr>
          <a:xfrm>
            <a:off x="112713" y="6484938"/>
            <a:ext cx="2014537" cy="304800"/>
          </a:xfrm>
          <a:prstGeom prst="rect">
            <a:avLst/>
          </a:prstGeom>
          <a:noFill/>
          <a:ln>
            <a:noFill/>
          </a:ln>
        </p:spPr>
        <p:txBody>
          <a:bodyPr spcFirstLastPara="1" wrap="square" lIns="92075" tIns="46025" rIns="92075" bIns="46025" anchor="ctr" anchorCtr="0">
            <a:noAutofit/>
          </a:bodyPr>
          <a:lstStyle/>
          <a:p>
            <a:pPr marL="0" marR="0" lvl="0" indent="0" algn="l" rtl="0">
              <a:spcBef>
                <a:spcPts val="0"/>
              </a:spcBef>
              <a:spcAft>
                <a:spcPts val="0"/>
              </a:spcAft>
              <a:buNone/>
            </a:pPr>
            <a:r>
              <a:rPr lang="en-US" sz="1400" b="0">
                <a:solidFill>
                  <a:schemeClr val="lt1"/>
                </a:solidFill>
                <a:latin typeface="Times New Roman"/>
                <a:ea typeface="Times New Roman"/>
                <a:cs typeface="Times New Roman"/>
                <a:sym typeface="Times New Roman"/>
              </a:rPr>
              <a:t>Carolinas Medical Center</a:t>
            </a:r>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4C"/>
        </a:solidFill>
        <a:effectLst/>
      </p:bgPr>
    </p:bg>
    <p:spTree>
      <p:nvGrpSpPr>
        <p:cNvPr id="1" name="Shape 344"/>
        <p:cNvGrpSpPr/>
        <p:nvPr/>
      </p:nvGrpSpPr>
      <p:grpSpPr>
        <a:xfrm>
          <a:off x="0" y="0"/>
          <a:ext cx="0" cy="0"/>
          <a:chOff x="0" y="0"/>
          <a:chExt cx="0" cy="0"/>
        </a:xfrm>
      </p:grpSpPr>
      <p:sp>
        <p:nvSpPr>
          <p:cNvPr id="345" name="Google Shape;345;p53"/>
          <p:cNvSpPr txBox="1"/>
          <p:nvPr/>
        </p:nvSpPr>
        <p:spPr>
          <a:xfrm>
            <a:off x="6613525" y="5613400"/>
            <a:ext cx="184150" cy="823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b="1">
              <a:solidFill>
                <a:schemeClr val="lt2"/>
              </a:solidFill>
              <a:latin typeface="Times New Roman"/>
              <a:ea typeface="Times New Roman"/>
              <a:cs typeface="Times New Roman"/>
              <a:sym typeface="Times New Roman"/>
            </a:endParaRPr>
          </a:p>
        </p:txBody>
      </p:sp>
      <p:sp>
        <p:nvSpPr>
          <p:cNvPr id="347" name="Google Shape;347;p53"/>
          <p:cNvSpPr txBox="1">
            <a:spLocks noGrp="1"/>
          </p:cNvSpPr>
          <p:nvPr>
            <p:ph type="title"/>
          </p:nvPr>
        </p:nvSpPr>
        <p:spPr>
          <a:xfrm>
            <a:off x="152400" y="762000"/>
            <a:ext cx="9982200" cy="5334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4000" i="1" dirty="0"/>
              <a:t>James W</a:t>
            </a:r>
            <a:r>
              <a:rPr lang="en-US" sz="4000" i="1" dirty="0" smtClean="0"/>
              <a:t>. (“Jim”) </a:t>
            </a:r>
            <a:r>
              <a:rPr lang="en-US" sz="4000" i="1" dirty="0"/>
              <a:t>Connor, </a:t>
            </a:r>
            <a:r>
              <a:rPr lang="en-US" sz="4000" i="1" dirty="0" err="1"/>
              <a:t>Jr</a:t>
            </a:r>
            <a:r>
              <a:rPr lang="en-US" sz="4000" i="1" dirty="0"/>
              <a:t> </a:t>
            </a:r>
            <a:r>
              <a:rPr lang="en-US" sz="4000" dirty="0"/>
              <a:t/>
            </a:r>
            <a:br>
              <a:rPr lang="en-US" sz="4000" dirty="0"/>
            </a:br>
            <a:r>
              <a:rPr lang="en-US" sz="3200" i="1" dirty="0">
                <a:solidFill>
                  <a:srgbClr val="2EFF13"/>
                </a:solidFill>
              </a:rPr>
              <a:t>Medical Malpractice Defense </a:t>
            </a:r>
            <a:r>
              <a:rPr lang="en-US" sz="3200" i="1" dirty="0" smtClean="0">
                <a:solidFill>
                  <a:srgbClr val="2EFF13"/>
                </a:solidFill>
              </a:rPr>
              <a:t>Attorney</a:t>
            </a:r>
            <a:endParaRPr sz="3600" dirty="0">
              <a:solidFill>
                <a:srgbClr val="2EFF13"/>
              </a:solidFill>
              <a:latin typeface="Century Schoolbook"/>
              <a:ea typeface="Century Schoolbook"/>
              <a:cs typeface="Century Schoolbook"/>
              <a:sym typeface="Century Schoolbook"/>
            </a:endParaRPr>
          </a:p>
        </p:txBody>
      </p:sp>
      <p:sp>
        <p:nvSpPr>
          <p:cNvPr id="2" name="TextBox 1"/>
          <p:cNvSpPr txBox="1"/>
          <p:nvPr/>
        </p:nvSpPr>
        <p:spPr>
          <a:xfrm>
            <a:off x="170581" y="2123278"/>
            <a:ext cx="9950576" cy="3539431"/>
          </a:xfrm>
          <a:prstGeom prst="rect">
            <a:avLst/>
          </a:prstGeom>
          <a:noFill/>
        </p:spPr>
        <p:txBody>
          <a:bodyPr wrap="square" rtlCol="0">
            <a:spAutoFit/>
          </a:bodyPr>
          <a:lstStyle/>
          <a:p>
            <a:pPr marL="457200" indent="-457200">
              <a:buClr>
                <a:schemeClr val="bg1"/>
              </a:buClr>
              <a:buFont typeface="Arial"/>
              <a:buChar char="•"/>
            </a:pPr>
            <a:r>
              <a:rPr lang="en-US" sz="2800" dirty="0">
                <a:solidFill>
                  <a:schemeClr val="bg1"/>
                </a:solidFill>
                <a:latin typeface="Times New Roman"/>
                <a:cs typeface="Times New Roman"/>
              </a:rPr>
              <a:t>30+ years of trial experience defending doctors and other </a:t>
            </a:r>
            <a:r>
              <a:rPr lang="en-US" sz="2800" dirty="0" smtClean="0">
                <a:solidFill>
                  <a:schemeClr val="bg1"/>
                </a:solidFill>
                <a:latin typeface="Times New Roman"/>
                <a:cs typeface="Times New Roman"/>
              </a:rPr>
              <a:t>    providers</a:t>
            </a:r>
            <a:endParaRPr lang="en-US" sz="2800" dirty="0">
              <a:solidFill>
                <a:schemeClr val="bg1"/>
              </a:solidFill>
              <a:latin typeface="Times New Roman"/>
              <a:cs typeface="Times New Roman"/>
            </a:endParaRPr>
          </a:p>
          <a:p>
            <a:pPr marL="457200" indent="-457200">
              <a:buClr>
                <a:schemeClr val="bg1"/>
              </a:buClr>
              <a:buFont typeface="Arial"/>
              <a:buChar char="•"/>
            </a:pPr>
            <a:r>
              <a:rPr lang="en-US" sz="2800" dirty="0">
                <a:solidFill>
                  <a:schemeClr val="bg1"/>
                </a:solidFill>
                <a:latin typeface="Times New Roman"/>
                <a:cs typeface="Times New Roman"/>
              </a:rPr>
              <a:t>Tried between 75 and 100 jury trials</a:t>
            </a:r>
          </a:p>
          <a:p>
            <a:pPr marL="457200" indent="-457200">
              <a:buClr>
                <a:schemeClr val="bg1"/>
              </a:buClr>
              <a:buFont typeface="Arial"/>
              <a:buChar char="•"/>
            </a:pPr>
            <a:r>
              <a:rPr lang="en-US" sz="2800" dirty="0">
                <a:solidFill>
                  <a:schemeClr val="bg1"/>
                </a:solidFill>
                <a:latin typeface="Times New Roman"/>
                <a:cs typeface="Times New Roman"/>
              </a:rPr>
              <a:t>Twice named Tulsa Best Medical Malpractice Lawyer</a:t>
            </a:r>
          </a:p>
          <a:p>
            <a:pPr marL="457200" indent="-457200">
              <a:buClr>
                <a:schemeClr val="bg1"/>
              </a:buClr>
              <a:buFont typeface="Arial"/>
              <a:buChar char="•"/>
            </a:pPr>
            <a:r>
              <a:rPr lang="en-US" sz="2800" dirty="0">
                <a:solidFill>
                  <a:schemeClr val="bg1"/>
                </a:solidFill>
                <a:latin typeface="Times New Roman"/>
                <a:cs typeface="Times New Roman"/>
              </a:rPr>
              <a:t>Top 50 Lawyers in </a:t>
            </a:r>
            <a:r>
              <a:rPr lang="en-US" sz="2800" dirty="0" smtClean="0">
                <a:solidFill>
                  <a:schemeClr val="bg1"/>
                </a:solidFill>
                <a:latin typeface="Times New Roman"/>
                <a:cs typeface="Times New Roman"/>
              </a:rPr>
              <a:t>Oklahoma </a:t>
            </a:r>
            <a:r>
              <a:rPr lang="mr-IN" sz="2800" dirty="0" smtClean="0">
                <a:solidFill>
                  <a:schemeClr val="bg1"/>
                </a:solidFill>
                <a:latin typeface="Times New Roman"/>
                <a:cs typeface="Times New Roman"/>
              </a:rPr>
              <a:t>–</a:t>
            </a:r>
            <a:r>
              <a:rPr lang="en-US" sz="2800" dirty="0" smtClean="0">
                <a:solidFill>
                  <a:schemeClr val="bg1"/>
                </a:solidFill>
                <a:latin typeface="Times New Roman"/>
                <a:cs typeface="Times New Roman"/>
              </a:rPr>
              <a:t> Super Lawyers</a:t>
            </a:r>
            <a:endParaRPr lang="en-US" sz="2800" dirty="0">
              <a:solidFill>
                <a:schemeClr val="bg1"/>
              </a:solidFill>
              <a:latin typeface="Times New Roman"/>
              <a:cs typeface="Times New Roman"/>
            </a:endParaRPr>
          </a:p>
          <a:p>
            <a:pPr marL="457200" indent="-457200">
              <a:buClr>
                <a:schemeClr val="bg1"/>
              </a:buClr>
              <a:buFont typeface="Arial"/>
              <a:buChar char="•"/>
            </a:pPr>
            <a:r>
              <a:rPr lang="en-US" sz="2800" dirty="0">
                <a:solidFill>
                  <a:schemeClr val="bg1"/>
                </a:solidFill>
                <a:latin typeface="Times New Roman"/>
                <a:cs typeface="Times New Roman"/>
              </a:rPr>
              <a:t>AV Preeminent Rating from Martindale-Hubble</a:t>
            </a:r>
          </a:p>
          <a:p>
            <a:pPr marL="457200" indent="-457200">
              <a:buClr>
                <a:schemeClr val="bg1"/>
              </a:buClr>
              <a:buFont typeface="Arial"/>
              <a:buChar char="•"/>
            </a:pPr>
            <a:r>
              <a:rPr lang="en-US" sz="2800" dirty="0">
                <a:solidFill>
                  <a:schemeClr val="bg1"/>
                </a:solidFill>
                <a:latin typeface="Times New Roman"/>
                <a:cs typeface="Times New Roman"/>
              </a:rPr>
              <a:t>Fellow of both the American College of Trial Lawyers and The </a:t>
            </a:r>
            <a:r>
              <a:rPr lang="en-US" sz="2800" dirty="0" smtClean="0">
                <a:solidFill>
                  <a:schemeClr val="bg1"/>
                </a:solidFill>
                <a:latin typeface="Times New Roman"/>
                <a:cs typeface="Times New Roman"/>
              </a:rPr>
              <a:t/>
            </a:r>
            <a:br>
              <a:rPr lang="en-US" sz="2800" dirty="0" smtClean="0">
                <a:solidFill>
                  <a:schemeClr val="bg1"/>
                </a:solidFill>
                <a:latin typeface="Times New Roman"/>
                <a:cs typeface="Times New Roman"/>
              </a:rPr>
            </a:br>
            <a:r>
              <a:rPr lang="en-US" sz="2800" dirty="0" smtClean="0">
                <a:solidFill>
                  <a:schemeClr val="bg1"/>
                </a:solidFill>
                <a:latin typeface="Times New Roman"/>
                <a:cs typeface="Times New Roman"/>
              </a:rPr>
              <a:t>International </a:t>
            </a:r>
            <a:r>
              <a:rPr lang="en-US" sz="2800" dirty="0">
                <a:solidFill>
                  <a:schemeClr val="bg1"/>
                </a:solidFill>
                <a:latin typeface="Times New Roman"/>
                <a:cs typeface="Times New Roman"/>
              </a:rPr>
              <a:t>Academy of Trial Lawyers</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4C"/>
        </a:solidFill>
        <a:effectLst/>
      </p:bgPr>
    </p:bg>
    <p:spTree>
      <p:nvGrpSpPr>
        <p:cNvPr id="1" name="Shape 417"/>
        <p:cNvGrpSpPr/>
        <p:nvPr/>
      </p:nvGrpSpPr>
      <p:grpSpPr>
        <a:xfrm>
          <a:off x="0" y="0"/>
          <a:ext cx="0" cy="0"/>
          <a:chOff x="0" y="0"/>
          <a:chExt cx="0" cy="0"/>
        </a:xfrm>
      </p:grpSpPr>
      <p:sp>
        <p:nvSpPr>
          <p:cNvPr id="418" name="Google Shape;418;p59"/>
          <p:cNvSpPr txBox="1">
            <a:spLocks noGrp="1"/>
          </p:cNvSpPr>
          <p:nvPr>
            <p:ph type="title"/>
          </p:nvPr>
        </p:nvSpPr>
        <p:spPr>
          <a:xfrm>
            <a:off x="0" y="831936"/>
            <a:ext cx="10117284" cy="573781"/>
          </a:xfrm>
          <a:prstGeom prst="rect">
            <a:avLst/>
          </a:prstGeom>
          <a:noFill/>
          <a:ln>
            <a:noFill/>
          </a:ln>
        </p:spPr>
        <p:txBody>
          <a:bodyPr spcFirstLastPara="1" wrap="square" lIns="92075" tIns="46025" rIns="92075" bIns="46025" anchor="ctr" anchorCtr="0">
            <a:noAutofit/>
          </a:bodyPr>
          <a:lstStyle/>
          <a:p>
            <a:r>
              <a:rPr lang="en-US" sz="4000" i="1" dirty="0" smtClean="0"/>
              <a:t>14.1 OUJI Instruction</a:t>
            </a:r>
            <a:br>
              <a:rPr lang="en-US" sz="4000" i="1" dirty="0" smtClean="0"/>
            </a:br>
            <a:r>
              <a:rPr lang="en-US" sz="4000" i="1" dirty="0"/>
              <a:t>Standard of Care - </a:t>
            </a:r>
            <a:r>
              <a:rPr lang="en-US" sz="4000" i="1" dirty="0" err="1"/>
              <a:t>NonSpecialist</a:t>
            </a:r>
            <a:r>
              <a:rPr lang="en-US" dirty="0">
                <a:solidFill>
                  <a:srgbClr val="FFFFFF"/>
                </a:solidFill>
              </a:rPr>
              <a:t/>
            </a:r>
            <a:br>
              <a:rPr lang="en-US" dirty="0">
                <a:solidFill>
                  <a:srgbClr val="FFFFFF"/>
                </a:solidFill>
              </a:rPr>
            </a:br>
            <a:endParaRPr i="1" dirty="0">
              <a:latin typeface="Century Schoolbook"/>
              <a:ea typeface="Century Schoolbook"/>
              <a:cs typeface="Century Schoolbook"/>
              <a:sym typeface="Century Schoolbook"/>
            </a:endParaRPr>
          </a:p>
        </p:txBody>
      </p:sp>
      <p:sp>
        <p:nvSpPr>
          <p:cNvPr id="419" name="Google Shape;419;p59"/>
          <p:cNvSpPr txBox="1"/>
          <p:nvPr/>
        </p:nvSpPr>
        <p:spPr>
          <a:xfrm>
            <a:off x="6613525" y="5613400"/>
            <a:ext cx="184150" cy="8239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sp>
        <p:nvSpPr>
          <p:cNvPr id="3" name="Rectangle 2"/>
          <p:cNvSpPr/>
          <p:nvPr/>
        </p:nvSpPr>
        <p:spPr>
          <a:xfrm>
            <a:off x="175191" y="1216193"/>
            <a:ext cx="9920194" cy="4832093"/>
          </a:xfrm>
          <a:prstGeom prst="rect">
            <a:avLst/>
          </a:prstGeom>
        </p:spPr>
        <p:txBody>
          <a:bodyPr wrap="square">
            <a:spAutoFit/>
          </a:bodyPr>
          <a:lstStyle/>
          <a:p>
            <a:endParaRPr lang="en-US" sz="2800" dirty="0">
              <a:solidFill>
                <a:srgbClr val="FFFFFF"/>
              </a:solidFill>
              <a:latin typeface="Times New Roman"/>
              <a:cs typeface="Times New Roman"/>
            </a:endParaRPr>
          </a:p>
          <a:p>
            <a:pPr algn="just"/>
            <a:r>
              <a:rPr lang="en-US" sz="2800" dirty="0">
                <a:solidFill>
                  <a:srgbClr val="FFFFFF"/>
                </a:solidFill>
                <a:latin typeface="Times New Roman"/>
                <a:cs typeface="Times New Roman"/>
              </a:rPr>
              <a:t>In diagnosing/treating/operating upon a patient, a physician must use his or her best judgment and apply with ordinary care and diligence the knowledge and skill that is possessed and used by members of </a:t>
            </a:r>
            <a:r>
              <a:rPr lang="en-US" sz="2800" dirty="0" smtClean="0">
                <a:solidFill>
                  <a:srgbClr val="FFFFFF"/>
                </a:solidFill>
                <a:latin typeface="Times New Roman"/>
                <a:cs typeface="Times New Roman"/>
              </a:rPr>
              <a:t>his or her </a:t>
            </a:r>
            <a:r>
              <a:rPr lang="en-US" sz="2800" dirty="0">
                <a:solidFill>
                  <a:srgbClr val="FFFFFF"/>
                </a:solidFill>
                <a:latin typeface="Times New Roman"/>
                <a:cs typeface="Times New Roman"/>
              </a:rPr>
              <a:t>profession in good standing engaged in the same field of practice at the time. A physician’s standard of care is measured by national standards. A physician does not guarantee a cure and is not responsible for the lack of success, unless that lack results from his or her failure to exercise ordinary care </a:t>
            </a:r>
            <a:r>
              <a:rPr lang="en-US" sz="2800" dirty="0" smtClean="0">
                <a:solidFill>
                  <a:srgbClr val="FFFFFF"/>
                </a:solidFill>
                <a:latin typeface="Times New Roman"/>
                <a:cs typeface="Times New Roman"/>
              </a:rPr>
              <a:t>or </a:t>
            </a:r>
            <a:r>
              <a:rPr lang="en-US" sz="2800" dirty="0">
                <a:solidFill>
                  <a:srgbClr val="FFFFFF"/>
                </a:solidFill>
                <a:latin typeface="Times New Roman"/>
                <a:cs typeface="Times New Roman"/>
              </a:rPr>
              <a:t>from his or her lack of that degree of knowledge and skill possessed by physicians in the same field of practice.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4C"/>
        </a:solidFill>
        <a:effectLst/>
      </p:bgPr>
    </p:bg>
    <p:spTree>
      <p:nvGrpSpPr>
        <p:cNvPr id="1" name="Shape 417"/>
        <p:cNvGrpSpPr/>
        <p:nvPr/>
      </p:nvGrpSpPr>
      <p:grpSpPr>
        <a:xfrm>
          <a:off x="0" y="0"/>
          <a:ext cx="0" cy="0"/>
          <a:chOff x="0" y="0"/>
          <a:chExt cx="0" cy="0"/>
        </a:xfrm>
      </p:grpSpPr>
      <p:sp>
        <p:nvSpPr>
          <p:cNvPr id="418" name="Google Shape;418;p59"/>
          <p:cNvSpPr txBox="1">
            <a:spLocks noGrp="1"/>
          </p:cNvSpPr>
          <p:nvPr>
            <p:ph type="title"/>
          </p:nvPr>
        </p:nvSpPr>
        <p:spPr>
          <a:xfrm>
            <a:off x="304800" y="1150952"/>
            <a:ext cx="9982200" cy="5334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4000" i="1" dirty="0" smtClean="0"/>
              <a:t>14.3 OUJI Instruction </a:t>
            </a:r>
            <a:br>
              <a:rPr lang="en-US" sz="4000" i="1" dirty="0" smtClean="0"/>
            </a:br>
            <a:r>
              <a:rPr lang="en-US" sz="4000" i="1" dirty="0" smtClean="0"/>
              <a:t>Alternative Methods of Treatment </a:t>
            </a:r>
            <a:br>
              <a:rPr lang="en-US" sz="4000" i="1" dirty="0" smtClean="0"/>
            </a:br>
            <a:endParaRPr i="1" dirty="0">
              <a:latin typeface="Century Schoolbook"/>
              <a:ea typeface="Century Schoolbook"/>
              <a:cs typeface="Century Schoolbook"/>
              <a:sym typeface="Century Schoolbook"/>
            </a:endParaRPr>
          </a:p>
        </p:txBody>
      </p:sp>
      <p:sp>
        <p:nvSpPr>
          <p:cNvPr id="419" name="Google Shape;419;p59"/>
          <p:cNvSpPr txBox="1"/>
          <p:nvPr/>
        </p:nvSpPr>
        <p:spPr>
          <a:xfrm>
            <a:off x="6613525" y="5613400"/>
            <a:ext cx="184150" cy="8239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sp>
        <p:nvSpPr>
          <p:cNvPr id="3" name="Rectangle 2"/>
          <p:cNvSpPr/>
          <p:nvPr/>
        </p:nvSpPr>
        <p:spPr>
          <a:xfrm>
            <a:off x="262787" y="2521059"/>
            <a:ext cx="9810699" cy="2677656"/>
          </a:xfrm>
          <a:prstGeom prst="rect">
            <a:avLst/>
          </a:prstGeom>
        </p:spPr>
        <p:txBody>
          <a:bodyPr wrap="square">
            <a:spAutoFit/>
          </a:bodyPr>
          <a:lstStyle/>
          <a:p>
            <a:pPr algn="just"/>
            <a:r>
              <a:rPr lang="en-US" sz="2800" dirty="0" smtClean="0">
                <a:solidFill>
                  <a:srgbClr val="FFFFFF"/>
                </a:solidFill>
                <a:latin typeface="Times New Roman"/>
                <a:cs typeface="Times New Roman"/>
              </a:rPr>
              <a:t>Where </a:t>
            </a:r>
            <a:r>
              <a:rPr lang="en-US" sz="2800" dirty="0">
                <a:solidFill>
                  <a:srgbClr val="FFFFFF"/>
                </a:solidFill>
                <a:latin typeface="Times New Roman"/>
                <a:cs typeface="Times New Roman"/>
              </a:rPr>
              <a:t>there is more than one medically accepted method of </a:t>
            </a:r>
            <a:r>
              <a:rPr lang="en-US" sz="2800" dirty="0" smtClean="0">
                <a:solidFill>
                  <a:srgbClr val="FFFFFF"/>
                </a:solidFill>
                <a:latin typeface="Times New Roman"/>
                <a:cs typeface="Times New Roman"/>
              </a:rPr>
              <a:t>diagnosis or treatment</a:t>
            </a:r>
            <a:r>
              <a:rPr lang="en-US" sz="2800" dirty="0">
                <a:solidFill>
                  <a:srgbClr val="FFFFFF"/>
                </a:solidFill>
                <a:latin typeface="Times New Roman"/>
                <a:cs typeface="Times New Roman"/>
              </a:rPr>
              <a:t>, a physician has the right to use his or her best judgment in the selection of the diagnosis or treatment, after securing the informed consent of the patient, even though another medically accepted method of diagnosis or treatment might have been more effective.</a:t>
            </a:r>
          </a:p>
        </p:txBody>
      </p:sp>
      <p:pic>
        <p:nvPicPr>
          <p:cNvPr id="5" name="Picture 4"/>
          <p:cNvPicPr>
            <a:picLocks noChangeAspect="1"/>
          </p:cNvPicPr>
          <p:nvPr/>
        </p:nvPicPr>
        <p:blipFill>
          <a:blip r:embed="rId3"/>
          <a:stretch>
            <a:fillRect/>
          </a:stretch>
        </p:blipFill>
        <p:spPr>
          <a:xfrm rot="1644796">
            <a:off x="880688" y="454337"/>
            <a:ext cx="724903" cy="692282"/>
          </a:xfrm>
          <a:prstGeom prst="rect">
            <a:avLst/>
          </a:prstGeom>
        </p:spPr>
      </p:pic>
    </p:spTree>
    <p:extLst>
      <p:ext uri="{BB962C8B-B14F-4D97-AF65-F5344CB8AC3E}">
        <p14:creationId xmlns:p14="http://schemas.microsoft.com/office/powerpoint/2010/main" val="1029587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04C"/>
        </a:solidFill>
        <a:effectLst/>
      </p:bgPr>
    </p:bg>
    <p:spTree>
      <p:nvGrpSpPr>
        <p:cNvPr id="1" name="Shape 417"/>
        <p:cNvGrpSpPr/>
        <p:nvPr/>
      </p:nvGrpSpPr>
      <p:grpSpPr>
        <a:xfrm>
          <a:off x="0" y="0"/>
          <a:ext cx="0" cy="0"/>
          <a:chOff x="0" y="0"/>
          <a:chExt cx="0" cy="0"/>
        </a:xfrm>
      </p:grpSpPr>
      <p:sp>
        <p:nvSpPr>
          <p:cNvPr id="418" name="Google Shape;418;p59"/>
          <p:cNvSpPr txBox="1">
            <a:spLocks noGrp="1"/>
          </p:cNvSpPr>
          <p:nvPr>
            <p:ph type="title"/>
          </p:nvPr>
        </p:nvSpPr>
        <p:spPr>
          <a:xfrm>
            <a:off x="304800" y="1150952"/>
            <a:ext cx="9982200" cy="5334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4000" i="1" dirty="0" smtClean="0"/>
              <a:t>14.14 OUJI Instruction </a:t>
            </a:r>
            <a:br>
              <a:rPr lang="en-US" sz="4000" i="1" dirty="0" smtClean="0"/>
            </a:br>
            <a:r>
              <a:rPr lang="en-US" sz="4000" i="1" dirty="0" smtClean="0"/>
              <a:t>Informed Consent </a:t>
            </a:r>
            <a:r>
              <a:rPr lang="mr-IN" sz="4000" i="1" dirty="0" smtClean="0"/>
              <a:t>–</a:t>
            </a:r>
            <a:r>
              <a:rPr lang="en-US" sz="4000" i="1" dirty="0" smtClean="0"/>
              <a:t> Physician’s Duty</a:t>
            </a:r>
            <a:br>
              <a:rPr lang="en-US" sz="4000" i="1" dirty="0" smtClean="0"/>
            </a:br>
            <a:endParaRPr i="1" dirty="0">
              <a:latin typeface="Century Schoolbook"/>
              <a:ea typeface="Century Schoolbook"/>
              <a:cs typeface="Century Schoolbook"/>
              <a:sym typeface="Century Schoolbook"/>
            </a:endParaRPr>
          </a:p>
        </p:txBody>
      </p:sp>
      <p:sp>
        <p:nvSpPr>
          <p:cNvPr id="419" name="Google Shape;419;p59"/>
          <p:cNvSpPr txBox="1"/>
          <p:nvPr/>
        </p:nvSpPr>
        <p:spPr>
          <a:xfrm>
            <a:off x="6613525" y="5613400"/>
            <a:ext cx="184150" cy="8239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sp>
        <p:nvSpPr>
          <p:cNvPr id="3" name="Rectangle 2"/>
          <p:cNvSpPr/>
          <p:nvPr/>
        </p:nvSpPr>
        <p:spPr>
          <a:xfrm>
            <a:off x="218989" y="1869498"/>
            <a:ext cx="9898296" cy="4401205"/>
          </a:xfrm>
          <a:prstGeom prst="rect">
            <a:avLst/>
          </a:prstGeom>
        </p:spPr>
        <p:txBody>
          <a:bodyPr wrap="square">
            <a:spAutoFit/>
          </a:bodyPr>
          <a:lstStyle/>
          <a:p>
            <a:pPr algn="just"/>
            <a:r>
              <a:rPr lang="en-US" sz="2800" dirty="0">
                <a:solidFill>
                  <a:srgbClr val="FFFFFF"/>
                </a:solidFill>
                <a:latin typeface="Times New Roman"/>
                <a:cs typeface="Times New Roman"/>
              </a:rPr>
              <a:t>It is the duty of the physician to disclose to his or her patient all relevant information to enable that patient to make an informed decision on whether to consent to or reject the physician’s proposed treatment or </a:t>
            </a:r>
            <a:r>
              <a:rPr lang="en-US" sz="2800" dirty="0" smtClean="0">
                <a:solidFill>
                  <a:srgbClr val="FFFFFF"/>
                </a:solidFill>
                <a:latin typeface="Times New Roman"/>
                <a:cs typeface="Times New Roman"/>
              </a:rPr>
              <a:t>surgery. This </a:t>
            </a:r>
            <a:r>
              <a:rPr lang="en-US" sz="2800" dirty="0">
                <a:solidFill>
                  <a:srgbClr val="FFFFFF"/>
                </a:solidFill>
                <a:latin typeface="Times New Roman"/>
                <a:cs typeface="Times New Roman"/>
              </a:rPr>
              <a:t>duty of disclosure includes advising a patient, when a proposed treatment or surgery involves a known risk of death or serious bodily harm, of the possibility of such outcome and explain in understandable terms the complications that might occur. The disclosure shall include any alternatives to the proposed treatment or surgery and the risks of each, including the risk in foregoing all treatment or surgery.</a:t>
            </a:r>
          </a:p>
        </p:txBody>
      </p:sp>
    </p:spTree>
    <p:extLst>
      <p:ext uri="{BB962C8B-B14F-4D97-AF65-F5344CB8AC3E}">
        <p14:creationId xmlns:p14="http://schemas.microsoft.com/office/powerpoint/2010/main" val="2235240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4C"/>
        </a:solidFill>
        <a:effectLst/>
      </p:bgPr>
    </p:bg>
    <p:spTree>
      <p:nvGrpSpPr>
        <p:cNvPr id="1" name="Shape 417"/>
        <p:cNvGrpSpPr/>
        <p:nvPr/>
      </p:nvGrpSpPr>
      <p:grpSpPr>
        <a:xfrm>
          <a:off x="0" y="0"/>
          <a:ext cx="0" cy="0"/>
          <a:chOff x="0" y="0"/>
          <a:chExt cx="0" cy="0"/>
        </a:xfrm>
      </p:grpSpPr>
      <p:sp>
        <p:nvSpPr>
          <p:cNvPr id="418" name="Google Shape;418;p59"/>
          <p:cNvSpPr txBox="1">
            <a:spLocks noGrp="1"/>
          </p:cNvSpPr>
          <p:nvPr>
            <p:ph type="title"/>
          </p:nvPr>
        </p:nvSpPr>
        <p:spPr>
          <a:xfrm>
            <a:off x="304800" y="1150952"/>
            <a:ext cx="9982200" cy="5334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4000" i="1" dirty="0" smtClean="0"/>
              <a:t>14.16 OUJI Instruction </a:t>
            </a:r>
            <a:br>
              <a:rPr lang="en-US" sz="4000" i="1" dirty="0" smtClean="0"/>
            </a:br>
            <a:r>
              <a:rPr lang="en-US" sz="4000" i="1" dirty="0" smtClean="0"/>
              <a:t>Informed Consent - Causation</a:t>
            </a:r>
            <a:endParaRPr i="1" dirty="0">
              <a:latin typeface="Century Schoolbook"/>
              <a:ea typeface="Century Schoolbook"/>
              <a:cs typeface="Century Schoolbook"/>
              <a:sym typeface="Century Schoolbook"/>
            </a:endParaRPr>
          </a:p>
        </p:txBody>
      </p:sp>
      <p:sp>
        <p:nvSpPr>
          <p:cNvPr id="419" name="Google Shape;419;p59"/>
          <p:cNvSpPr txBox="1"/>
          <p:nvPr/>
        </p:nvSpPr>
        <p:spPr>
          <a:xfrm>
            <a:off x="6613525" y="5613400"/>
            <a:ext cx="184150" cy="8239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sp>
        <p:nvSpPr>
          <p:cNvPr id="3" name="Rectangle 2"/>
          <p:cNvSpPr/>
          <p:nvPr/>
        </p:nvSpPr>
        <p:spPr>
          <a:xfrm>
            <a:off x="197090" y="2521059"/>
            <a:ext cx="9876396" cy="3108544"/>
          </a:xfrm>
          <a:prstGeom prst="rect">
            <a:avLst/>
          </a:prstGeom>
        </p:spPr>
        <p:txBody>
          <a:bodyPr wrap="square">
            <a:spAutoFit/>
          </a:bodyPr>
          <a:lstStyle/>
          <a:p>
            <a:pPr algn="just"/>
            <a:r>
              <a:rPr lang="en-US" sz="2800" dirty="0">
                <a:solidFill>
                  <a:srgbClr val="FFFFFF"/>
                </a:solidFill>
                <a:latin typeface="Times New Roman"/>
                <a:cs typeface="Times New Roman"/>
              </a:rPr>
              <a:t>Before a physician may be held liable for a breach of his or her duty to disclose, the patient must establish that he or she would have chosen no treatment or surgery or a different course of treatment of surgery had the alternatives and </a:t>
            </a:r>
            <a:r>
              <a:rPr lang="en-US" sz="2800" dirty="0" smtClean="0">
                <a:solidFill>
                  <a:srgbClr val="FFFFFF"/>
                </a:solidFill>
                <a:latin typeface="Times New Roman"/>
                <a:cs typeface="Times New Roman"/>
              </a:rPr>
              <a:t>material </a:t>
            </a:r>
            <a:r>
              <a:rPr lang="en-US" sz="2800" dirty="0">
                <a:solidFill>
                  <a:srgbClr val="FFFFFF"/>
                </a:solidFill>
                <a:latin typeface="Times New Roman"/>
                <a:cs typeface="Times New Roman"/>
              </a:rPr>
              <a:t>risks of each been made know to him or her. In addition, the patient must have been injured by the undisclosed risk as a result of submitting to the treatment or surgery.</a:t>
            </a:r>
          </a:p>
        </p:txBody>
      </p:sp>
    </p:spTree>
    <p:extLst>
      <p:ext uri="{BB962C8B-B14F-4D97-AF65-F5344CB8AC3E}">
        <p14:creationId xmlns:p14="http://schemas.microsoft.com/office/powerpoint/2010/main" val="1391755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4C"/>
        </a:solidFill>
        <a:effectLst/>
      </p:bgPr>
    </p:bg>
    <p:spTree>
      <p:nvGrpSpPr>
        <p:cNvPr id="1" name="Shape 417"/>
        <p:cNvGrpSpPr/>
        <p:nvPr/>
      </p:nvGrpSpPr>
      <p:grpSpPr>
        <a:xfrm>
          <a:off x="0" y="0"/>
          <a:ext cx="0" cy="0"/>
          <a:chOff x="0" y="0"/>
          <a:chExt cx="0" cy="0"/>
        </a:xfrm>
      </p:grpSpPr>
      <p:sp>
        <p:nvSpPr>
          <p:cNvPr id="418" name="Google Shape;418;p59"/>
          <p:cNvSpPr txBox="1">
            <a:spLocks noGrp="1"/>
          </p:cNvSpPr>
          <p:nvPr>
            <p:ph type="title"/>
          </p:nvPr>
        </p:nvSpPr>
        <p:spPr>
          <a:xfrm>
            <a:off x="0" y="713090"/>
            <a:ext cx="10287000" cy="622385"/>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4000" i="1" dirty="0" smtClean="0"/>
              <a:t/>
            </a:r>
            <a:br>
              <a:rPr lang="en-US" sz="4000" i="1" dirty="0" smtClean="0"/>
            </a:br>
            <a:r>
              <a:rPr lang="en-US" sz="4000" i="1" dirty="0" smtClean="0"/>
              <a:t>Informed Consent</a:t>
            </a:r>
            <a:r>
              <a:rPr lang="en-US" sz="4000" i="1" dirty="0"/>
              <a:t/>
            </a:r>
            <a:br>
              <a:rPr lang="en-US" sz="4000" i="1" dirty="0"/>
            </a:br>
            <a:r>
              <a:rPr lang="en-US" sz="4000" i="1" dirty="0" smtClean="0"/>
              <a:t>Additional Considerations</a:t>
            </a:r>
            <a:endParaRPr i="1" dirty="0">
              <a:latin typeface="Century Schoolbook"/>
              <a:ea typeface="Century Schoolbook"/>
              <a:cs typeface="Century Schoolbook"/>
              <a:sym typeface="Century Schoolbook"/>
            </a:endParaRPr>
          </a:p>
        </p:txBody>
      </p:sp>
      <p:sp>
        <p:nvSpPr>
          <p:cNvPr id="419" name="Google Shape;419;p59"/>
          <p:cNvSpPr txBox="1"/>
          <p:nvPr/>
        </p:nvSpPr>
        <p:spPr>
          <a:xfrm>
            <a:off x="6613525" y="5613400"/>
            <a:ext cx="184150" cy="8239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sp>
        <p:nvSpPr>
          <p:cNvPr id="2" name="TextBox 1"/>
          <p:cNvSpPr txBox="1"/>
          <p:nvPr/>
        </p:nvSpPr>
        <p:spPr>
          <a:xfrm>
            <a:off x="154374" y="2205161"/>
            <a:ext cx="9963476" cy="3970318"/>
          </a:xfrm>
          <a:prstGeom prst="rect">
            <a:avLst/>
          </a:prstGeom>
          <a:noFill/>
        </p:spPr>
        <p:txBody>
          <a:bodyPr wrap="square" rtlCol="0">
            <a:spAutoFit/>
          </a:bodyPr>
          <a:lstStyle/>
          <a:p>
            <a:pPr marL="457200" indent="-457200">
              <a:buClr>
                <a:schemeClr val="bg1"/>
              </a:buClr>
              <a:buFont typeface="Arial"/>
              <a:buChar char="•"/>
            </a:pPr>
            <a:r>
              <a:rPr lang="en-US" sz="2800" dirty="0" smtClean="0">
                <a:solidFill>
                  <a:schemeClr val="bg1"/>
                </a:solidFill>
                <a:latin typeface="Times New Roman"/>
                <a:cs typeface="Times New Roman"/>
              </a:rPr>
              <a:t>Doing </a:t>
            </a:r>
            <a:r>
              <a:rPr lang="en-US" sz="2800" dirty="0">
                <a:solidFill>
                  <a:schemeClr val="bg1"/>
                </a:solidFill>
                <a:latin typeface="Times New Roman"/>
                <a:cs typeface="Times New Roman"/>
              </a:rPr>
              <a:t>it right </a:t>
            </a:r>
            <a:r>
              <a:rPr lang="en-US" sz="2800" dirty="0" smtClean="0">
                <a:solidFill>
                  <a:schemeClr val="bg1"/>
                </a:solidFill>
                <a:latin typeface="Times New Roman"/>
                <a:cs typeface="Times New Roman"/>
              </a:rPr>
              <a:t>does not </a:t>
            </a:r>
            <a:r>
              <a:rPr lang="en-US" sz="2800" dirty="0">
                <a:solidFill>
                  <a:schemeClr val="bg1"/>
                </a:solidFill>
                <a:latin typeface="Times New Roman"/>
                <a:cs typeface="Times New Roman"/>
              </a:rPr>
              <a:t>guarantee you will win</a:t>
            </a:r>
          </a:p>
          <a:p>
            <a:pPr marL="457200" indent="-457200">
              <a:buClr>
                <a:schemeClr val="bg1"/>
              </a:buClr>
              <a:buFont typeface="Arial"/>
              <a:buChar char="•"/>
            </a:pPr>
            <a:r>
              <a:rPr lang="en-US" sz="2800" dirty="0" smtClean="0">
                <a:solidFill>
                  <a:schemeClr val="bg1"/>
                </a:solidFill>
                <a:latin typeface="Times New Roman"/>
                <a:cs typeface="Times New Roman"/>
              </a:rPr>
              <a:t>Failure </a:t>
            </a:r>
            <a:r>
              <a:rPr lang="en-US" sz="2800" dirty="0">
                <a:solidFill>
                  <a:schemeClr val="bg1"/>
                </a:solidFill>
                <a:latin typeface="Times New Roman"/>
                <a:cs typeface="Times New Roman"/>
              </a:rPr>
              <a:t>to do it will guarantee you will lose</a:t>
            </a:r>
          </a:p>
          <a:p>
            <a:pPr marL="457200" indent="-457200">
              <a:buClr>
                <a:schemeClr val="bg1"/>
              </a:buClr>
              <a:buFont typeface="Arial"/>
              <a:buChar char="•"/>
            </a:pPr>
            <a:r>
              <a:rPr lang="en-US" sz="2800" dirty="0" smtClean="0">
                <a:solidFill>
                  <a:schemeClr val="bg1"/>
                </a:solidFill>
                <a:latin typeface="Times New Roman"/>
                <a:cs typeface="Times New Roman"/>
              </a:rPr>
              <a:t>Consider </a:t>
            </a:r>
            <a:r>
              <a:rPr lang="en-US" sz="2800" dirty="0">
                <a:solidFill>
                  <a:schemeClr val="bg1"/>
                </a:solidFill>
                <a:latin typeface="Times New Roman"/>
                <a:cs typeface="Times New Roman"/>
              </a:rPr>
              <a:t>NOT using a dictation template in isolation (or at all)</a:t>
            </a:r>
          </a:p>
          <a:p>
            <a:pPr marL="457200" indent="-457200">
              <a:buClr>
                <a:schemeClr val="bg1"/>
              </a:buClr>
              <a:buFont typeface="Arial"/>
              <a:buChar char="•"/>
            </a:pPr>
            <a:r>
              <a:rPr lang="en-US" sz="2800" dirty="0" smtClean="0">
                <a:solidFill>
                  <a:schemeClr val="bg1"/>
                </a:solidFill>
                <a:latin typeface="Times New Roman"/>
                <a:cs typeface="Times New Roman"/>
              </a:rPr>
              <a:t>Do not rely </a:t>
            </a:r>
            <a:r>
              <a:rPr lang="en-US" sz="2800" dirty="0">
                <a:solidFill>
                  <a:schemeClr val="bg1"/>
                </a:solidFill>
                <a:latin typeface="Times New Roman"/>
                <a:cs typeface="Times New Roman"/>
              </a:rPr>
              <a:t>solely on hospital consent forms </a:t>
            </a:r>
            <a:r>
              <a:rPr lang="mr-IN" sz="2800" dirty="0" smtClean="0">
                <a:solidFill>
                  <a:schemeClr val="bg1"/>
                </a:solidFill>
                <a:latin typeface="Times New Roman"/>
                <a:cs typeface="Times New Roman"/>
              </a:rPr>
              <a:t>–</a:t>
            </a:r>
            <a:r>
              <a:rPr lang="en-US" sz="2800" dirty="0" smtClean="0">
                <a:solidFill>
                  <a:schemeClr val="bg1"/>
                </a:solidFill>
                <a:latin typeface="Times New Roman"/>
                <a:cs typeface="Times New Roman"/>
              </a:rPr>
              <a:t> </a:t>
            </a:r>
            <a:r>
              <a:rPr lang="en-US" sz="2800" dirty="0" err="1" smtClean="0">
                <a:solidFill>
                  <a:schemeClr val="bg1"/>
                </a:solidFill>
                <a:latin typeface="Times New Roman"/>
                <a:cs typeface="Times New Roman"/>
              </a:rPr>
              <a:t>nondelegable</a:t>
            </a:r>
            <a:r>
              <a:rPr lang="en-US" sz="2800" dirty="0" smtClean="0">
                <a:solidFill>
                  <a:schemeClr val="bg1"/>
                </a:solidFill>
                <a:latin typeface="Times New Roman"/>
                <a:cs typeface="Times New Roman"/>
              </a:rPr>
              <a:t> duty </a:t>
            </a:r>
            <a:endParaRPr lang="en-US" sz="2800" dirty="0">
              <a:solidFill>
                <a:schemeClr val="bg1"/>
              </a:solidFill>
              <a:latin typeface="Times New Roman"/>
              <a:cs typeface="Times New Roman"/>
            </a:endParaRPr>
          </a:p>
          <a:p>
            <a:pPr marL="457200" indent="-457200">
              <a:buClr>
                <a:schemeClr val="bg1"/>
              </a:buClr>
              <a:buFont typeface="Arial"/>
              <a:buChar char="•"/>
            </a:pPr>
            <a:r>
              <a:rPr lang="en-US" sz="2800" dirty="0" smtClean="0">
                <a:solidFill>
                  <a:schemeClr val="bg1"/>
                </a:solidFill>
                <a:latin typeface="Times New Roman"/>
                <a:cs typeface="Times New Roman"/>
              </a:rPr>
              <a:t>Consider </a:t>
            </a:r>
            <a:r>
              <a:rPr lang="en-US" sz="2800" dirty="0">
                <a:solidFill>
                  <a:schemeClr val="bg1"/>
                </a:solidFill>
                <a:latin typeface="Times New Roman"/>
                <a:cs typeface="Times New Roman"/>
              </a:rPr>
              <a:t>using </a:t>
            </a:r>
            <a:r>
              <a:rPr lang="en-US" sz="2800" dirty="0" smtClean="0">
                <a:solidFill>
                  <a:schemeClr val="bg1"/>
                </a:solidFill>
                <a:latin typeface="Times New Roman"/>
                <a:cs typeface="Times New Roman"/>
              </a:rPr>
              <a:t>technology</a:t>
            </a:r>
          </a:p>
          <a:p>
            <a:pPr marL="457200" indent="-457200">
              <a:buClr>
                <a:schemeClr val="bg1"/>
              </a:buClr>
              <a:buFont typeface="Arial"/>
              <a:buChar char="•"/>
            </a:pPr>
            <a:r>
              <a:rPr lang="en-US" sz="2800" u="sng" dirty="0" err="1" smtClean="0">
                <a:solidFill>
                  <a:srgbClr val="2EFF13"/>
                </a:solidFill>
                <a:latin typeface="Times New Roman"/>
                <a:cs typeface="Times New Roman"/>
              </a:rPr>
              <a:t>MedPro.com</a:t>
            </a:r>
            <a:r>
              <a:rPr lang="en-US" sz="2800" u="sng" dirty="0" smtClean="0">
                <a:solidFill>
                  <a:schemeClr val="bg1"/>
                </a:solidFill>
                <a:latin typeface="Times New Roman"/>
                <a:cs typeface="Times New Roman"/>
              </a:rPr>
              <a:t> </a:t>
            </a:r>
            <a:r>
              <a:rPr lang="en-US" sz="2800" dirty="0" smtClean="0">
                <a:solidFill>
                  <a:schemeClr val="bg1"/>
                </a:solidFill>
                <a:latin typeface="Times New Roman"/>
                <a:cs typeface="Times New Roman"/>
              </a:rPr>
              <a:t>has an excellent section on Informed Consent and many other practice and risk management guidelines and strategies </a:t>
            </a:r>
            <a:r>
              <a:rPr lang="mr-IN" sz="2800" dirty="0" smtClean="0">
                <a:solidFill>
                  <a:schemeClr val="bg1"/>
                </a:solidFill>
                <a:latin typeface="Times New Roman"/>
                <a:cs typeface="Times New Roman"/>
              </a:rPr>
              <a:t>–</a:t>
            </a:r>
            <a:r>
              <a:rPr lang="en-US" sz="2800" dirty="0" smtClean="0">
                <a:solidFill>
                  <a:schemeClr val="bg1"/>
                </a:solidFill>
                <a:latin typeface="Times New Roman"/>
                <a:cs typeface="Times New Roman"/>
              </a:rPr>
              <a:t> educate yourselves</a:t>
            </a:r>
          </a:p>
          <a:p>
            <a:pPr marL="457200" indent="-457200">
              <a:buClr>
                <a:schemeClr val="bg1"/>
              </a:buClr>
              <a:buFont typeface="Arial"/>
              <a:buChar char="•"/>
            </a:pPr>
            <a:r>
              <a:rPr lang="en-US" sz="2800" dirty="0" smtClean="0">
                <a:solidFill>
                  <a:schemeClr val="bg1"/>
                </a:solidFill>
                <a:latin typeface="Times New Roman"/>
                <a:cs typeface="Times New Roman"/>
              </a:rPr>
              <a:t>Shari Moore at PLICO/</a:t>
            </a:r>
            <a:r>
              <a:rPr lang="en-US" sz="2800" dirty="0" err="1" smtClean="0">
                <a:solidFill>
                  <a:schemeClr val="bg1"/>
                </a:solidFill>
                <a:latin typeface="Times New Roman"/>
                <a:cs typeface="Times New Roman"/>
              </a:rPr>
              <a:t>MedPro</a:t>
            </a:r>
            <a:r>
              <a:rPr lang="en-US" sz="2800" dirty="0">
                <a:solidFill>
                  <a:schemeClr val="bg1"/>
                </a:solidFill>
                <a:latin typeface="Times New Roman"/>
                <a:cs typeface="Times New Roman"/>
              </a:rPr>
              <a:t> </a:t>
            </a:r>
            <a:r>
              <a:rPr lang="en-US" sz="2800" dirty="0" smtClean="0">
                <a:solidFill>
                  <a:schemeClr val="bg1"/>
                </a:solidFill>
                <a:latin typeface="Times New Roman"/>
                <a:cs typeface="Times New Roman"/>
              </a:rPr>
              <a:t>is also an excellent resource.</a:t>
            </a:r>
            <a:endParaRPr lang="en-US" sz="2800" dirty="0">
              <a:solidFill>
                <a:schemeClr val="bg1"/>
              </a:solidFill>
              <a:latin typeface="Times New Roman"/>
              <a:cs typeface="Times New Roman"/>
            </a:endParaRPr>
          </a:p>
        </p:txBody>
      </p:sp>
    </p:spTree>
    <p:extLst>
      <p:ext uri="{BB962C8B-B14F-4D97-AF65-F5344CB8AC3E}">
        <p14:creationId xmlns:p14="http://schemas.microsoft.com/office/powerpoint/2010/main" val="2210385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4C"/>
        </a:solidFill>
        <a:effectLst/>
      </p:bgPr>
    </p:bg>
    <p:spTree>
      <p:nvGrpSpPr>
        <p:cNvPr id="1" name="Shape 465"/>
        <p:cNvGrpSpPr/>
        <p:nvPr/>
      </p:nvGrpSpPr>
      <p:grpSpPr>
        <a:xfrm>
          <a:off x="0" y="0"/>
          <a:ext cx="0" cy="0"/>
          <a:chOff x="0" y="0"/>
          <a:chExt cx="0" cy="0"/>
        </a:xfrm>
      </p:grpSpPr>
      <p:sp>
        <p:nvSpPr>
          <p:cNvPr id="466" name="Google Shape;466;p64"/>
          <p:cNvSpPr txBox="1">
            <a:spLocks noGrp="1"/>
          </p:cNvSpPr>
          <p:nvPr>
            <p:ph type="title"/>
          </p:nvPr>
        </p:nvSpPr>
        <p:spPr>
          <a:xfrm>
            <a:off x="0" y="608749"/>
            <a:ext cx="9982200" cy="5334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4000" i="1" dirty="0"/>
              <a:t>How to Manage </a:t>
            </a:r>
            <a:r>
              <a:rPr lang="en-US" sz="4000" i="1" dirty="0" err="1"/>
              <a:t>Medicolegal</a:t>
            </a:r>
            <a:r>
              <a:rPr lang="en-US" sz="4000" i="1" dirty="0"/>
              <a:t> Risk?</a:t>
            </a:r>
            <a:br>
              <a:rPr lang="en-US" sz="4000" i="1" dirty="0"/>
            </a:br>
            <a:endParaRPr sz="3600" i="1" dirty="0">
              <a:solidFill>
                <a:srgbClr val="2EFF13"/>
              </a:solidFill>
              <a:latin typeface="Century Schoolbook"/>
              <a:ea typeface="Century Schoolbook"/>
              <a:cs typeface="Century Schoolbook"/>
              <a:sym typeface="Century Schoolbook"/>
            </a:endParaRPr>
          </a:p>
        </p:txBody>
      </p:sp>
      <p:sp>
        <p:nvSpPr>
          <p:cNvPr id="467" name="Google Shape;467;p64"/>
          <p:cNvSpPr txBox="1"/>
          <p:nvPr/>
        </p:nvSpPr>
        <p:spPr>
          <a:xfrm>
            <a:off x="6613525" y="5613400"/>
            <a:ext cx="184150" cy="8239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sp>
        <p:nvSpPr>
          <p:cNvPr id="468" name="Google Shape;468;p64"/>
          <p:cNvSpPr/>
          <p:nvPr/>
        </p:nvSpPr>
        <p:spPr>
          <a:xfrm rot="10800000" flipH="1">
            <a:off x="8582222" y="806449"/>
            <a:ext cx="5775447" cy="457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sp>
        <p:nvSpPr>
          <p:cNvPr id="469" name="Google Shape;469;p64"/>
          <p:cNvSpPr txBox="1"/>
          <p:nvPr/>
        </p:nvSpPr>
        <p:spPr>
          <a:xfrm>
            <a:off x="175191" y="1153036"/>
            <a:ext cx="9723104" cy="5201424"/>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1"/>
              </a:buClr>
              <a:buSzPts val="2800"/>
              <a:buFont typeface="Arial"/>
              <a:buChar char="•"/>
            </a:pPr>
            <a:r>
              <a:rPr lang="en-US" sz="2800" b="0" dirty="0" smtClean="0">
                <a:solidFill>
                  <a:schemeClr val="lt1"/>
                </a:solidFill>
                <a:latin typeface="Times New Roman"/>
                <a:ea typeface="Times New Roman"/>
                <a:cs typeface="Times New Roman"/>
                <a:sym typeface="Times New Roman"/>
              </a:rPr>
              <a:t>Participate in continuing education (like all of you)</a:t>
            </a:r>
          </a:p>
          <a:p>
            <a:pPr marL="342900" marR="0" lvl="0" indent="-342900" algn="l" rtl="0">
              <a:spcBef>
                <a:spcPts val="0"/>
              </a:spcBef>
              <a:spcAft>
                <a:spcPts val="0"/>
              </a:spcAft>
              <a:buClr>
                <a:schemeClr val="lt1"/>
              </a:buClr>
              <a:buSzPts val="2800"/>
              <a:buFont typeface="Arial"/>
              <a:buChar char="•"/>
            </a:pPr>
            <a:r>
              <a:rPr lang="en-US" sz="2800" b="0" dirty="0" smtClean="0">
                <a:solidFill>
                  <a:schemeClr val="lt1"/>
                </a:solidFill>
                <a:latin typeface="Times New Roman"/>
                <a:ea typeface="Times New Roman"/>
                <a:cs typeface="Times New Roman"/>
                <a:sym typeface="Times New Roman"/>
              </a:rPr>
              <a:t>Obtain </a:t>
            </a:r>
            <a:r>
              <a:rPr lang="en-US" sz="2800" b="0" dirty="0">
                <a:solidFill>
                  <a:schemeClr val="lt1"/>
                </a:solidFill>
                <a:latin typeface="Times New Roman"/>
                <a:ea typeface="Times New Roman"/>
                <a:cs typeface="Times New Roman"/>
                <a:sym typeface="Times New Roman"/>
              </a:rPr>
              <a:t>an amount of malpractice insurance which is usual and customary in your region</a:t>
            </a:r>
            <a:endParaRPr dirty="0"/>
          </a:p>
          <a:p>
            <a:pPr marL="800100" marR="0" lvl="1" indent="-342900" algn="l" rtl="0">
              <a:spcBef>
                <a:spcPts val="0"/>
              </a:spcBef>
              <a:spcAft>
                <a:spcPts val="0"/>
              </a:spcAft>
              <a:buClr>
                <a:schemeClr val="lt1"/>
              </a:buClr>
              <a:buSzPts val="2800"/>
              <a:buFont typeface="Arial"/>
              <a:buChar char="•"/>
            </a:pPr>
            <a:r>
              <a:rPr lang="en-US" sz="2800" b="0" i="0" u="none" strike="noStrike" cap="none" dirty="0">
                <a:solidFill>
                  <a:schemeClr val="lt1"/>
                </a:solidFill>
                <a:latin typeface="Times New Roman"/>
                <a:ea typeface="Times New Roman"/>
                <a:cs typeface="Times New Roman"/>
                <a:sym typeface="Times New Roman"/>
              </a:rPr>
              <a:t>$1M / $3M in many states</a:t>
            </a:r>
            <a:endParaRPr dirty="0"/>
          </a:p>
          <a:p>
            <a:pPr marL="800100" marR="0" lvl="1" indent="-342900" algn="l" rtl="0">
              <a:spcBef>
                <a:spcPts val="0"/>
              </a:spcBef>
              <a:spcAft>
                <a:spcPts val="0"/>
              </a:spcAft>
              <a:buClr>
                <a:schemeClr val="lt1"/>
              </a:buClr>
              <a:buSzPts val="2800"/>
              <a:buFont typeface="Arial"/>
              <a:buChar char="•"/>
            </a:pPr>
            <a:r>
              <a:rPr lang="en-US" sz="2800" b="0" i="0" u="none" strike="noStrike" cap="none" dirty="0">
                <a:solidFill>
                  <a:schemeClr val="lt1"/>
                </a:solidFill>
                <a:latin typeface="Times New Roman"/>
                <a:ea typeface="Times New Roman"/>
                <a:cs typeface="Times New Roman"/>
                <a:sym typeface="Times New Roman"/>
              </a:rPr>
              <a:t>Avoids the substantial costs and risks of too much or too little insurance </a:t>
            </a:r>
            <a:endParaRPr dirty="0"/>
          </a:p>
          <a:p>
            <a:pPr marL="800100" marR="0" lvl="1" indent="-165100" algn="l" rtl="0">
              <a:spcBef>
                <a:spcPts val="0"/>
              </a:spcBef>
              <a:spcAft>
                <a:spcPts val="0"/>
              </a:spcAft>
              <a:buClr>
                <a:schemeClr val="lt2"/>
              </a:buClr>
              <a:buSzPts val="2800"/>
              <a:buFont typeface="Arial"/>
              <a:buNone/>
            </a:pPr>
            <a:endParaRPr sz="2800" b="0" i="0" u="none" strike="noStrike" cap="none" dirty="0">
              <a:solidFill>
                <a:schemeClr val="lt1"/>
              </a:solidFill>
              <a:latin typeface="Times New Roman"/>
              <a:ea typeface="Times New Roman"/>
              <a:cs typeface="Times New Roman"/>
              <a:sym typeface="Times New Roman"/>
            </a:endParaRPr>
          </a:p>
          <a:p>
            <a:pPr marL="342900" marR="0" lvl="0" indent="-342900" algn="l" rtl="0">
              <a:spcBef>
                <a:spcPts val="0"/>
              </a:spcBef>
              <a:spcAft>
                <a:spcPts val="0"/>
              </a:spcAft>
              <a:buClr>
                <a:schemeClr val="lt1"/>
              </a:buClr>
              <a:buSzPts val="2800"/>
              <a:buFont typeface="Arial"/>
              <a:buChar char="•"/>
            </a:pPr>
            <a:r>
              <a:rPr lang="en-US" sz="2800" b="0" dirty="0">
                <a:solidFill>
                  <a:schemeClr val="lt1"/>
                </a:solidFill>
                <a:latin typeface="Times New Roman"/>
                <a:ea typeface="Times New Roman"/>
                <a:cs typeface="Times New Roman"/>
                <a:sym typeface="Times New Roman"/>
              </a:rPr>
              <a:t>Understand malpractice and its nuances</a:t>
            </a:r>
            <a:endParaRPr dirty="0"/>
          </a:p>
          <a:p>
            <a:pPr marL="342900" marR="0" lvl="0" indent="-342900" algn="l" rtl="0">
              <a:spcBef>
                <a:spcPts val="0"/>
              </a:spcBef>
              <a:spcAft>
                <a:spcPts val="0"/>
              </a:spcAft>
              <a:buClr>
                <a:schemeClr val="lt1"/>
              </a:buClr>
              <a:buSzPts val="2800"/>
              <a:buFont typeface="Arial"/>
              <a:buChar char="•"/>
            </a:pPr>
            <a:r>
              <a:rPr lang="en-US" sz="2800" b="0" dirty="0">
                <a:solidFill>
                  <a:schemeClr val="lt1"/>
                </a:solidFill>
                <a:latin typeface="Times New Roman"/>
                <a:ea typeface="Times New Roman"/>
                <a:cs typeface="Times New Roman"/>
                <a:sym typeface="Times New Roman"/>
              </a:rPr>
              <a:t>Understand and engage risk management</a:t>
            </a:r>
            <a:endParaRPr dirty="0"/>
          </a:p>
          <a:p>
            <a:pPr marL="342900" marR="0" lvl="0" indent="-342900" algn="l" rtl="0">
              <a:spcBef>
                <a:spcPts val="0"/>
              </a:spcBef>
              <a:spcAft>
                <a:spcPts val="0"/>
              </a:spcAft>
              <a:buClr>
                <a:schemeClr val="lt1"/>
              </a:buClr>
              <a:buSzPts val="2800"/>
              <a:buFont typeface="Arial"/>
              <a:buChar char="•"/>
            </a:pPr>
            <a:r>
              <a:rPr lang="en-US" sz="2800" b="0" dirty="0">
                <a:solidFill>
                  <a:schemeClr val="lt1"/>
                </a:solidFill>
                <a:latin typeface="Times New Roman"/>
                <a:ea typeface="Times New Roman"/>
                <a:cs typeface="Times New Roman"/>
                <a:sym typeface="Times New Roman"/>
              </a:rPr>
              <a:t>Practice good medicine</a:t>
            </a:r>
            <a:endParaRPr dirty="0"/>
          </a:p>
          <a:p>
            <a:pPr marL="800100" marR="0" lvl="1" indent="-342900" algn="l" rtl="0">
              <a:spcBef>
                <a:spcPts val="0"/>
              </a:spcBef>
              <a:spcAft>
                <a:spcPts val="0"/>
              </a:spcAft>
              <a:buClr>
                <a:schemeClr val="lt1"/>
              </a:buClr>
              <a:buSzPts val="2800"/>
              <a:buFont typeface="Arial"/>
              <a:buChar char="•"/>
            </a:pPr>
            <a:r>
              <a:rPr lang="en-US" sz="2800" b="0" i="0" u="none" strike="noStrike" cap="none" dirty="0">
                <a:solidFill>
                  <a:schemeClr val="lt1"/>
                </a:solidFill>
                <a:latin typeface="Times New Roman"/>
                <a:ea typeface="Times New Roman"/>
                <a:cs typeface="Times New Roman"/>
                <a:sym typeface="Times New Roman"/>
              </a:rPr>
              <a:t>Be knowledgeable of state laws, standards of care, recommended treatment guidelines and algorithms </a:t>
            </a:r>
            <a:endParaRPr dirty="0"/>
          </a:p>
          <a:p>
            <a:pPr marL="342900" marR="0" lvl="0" indent="-190500" algn="l" rtl="0">
              <a:spcBef>
                <a:spcPts val="0"/>
              </a:spcBef>
              <a:spcAft>
                <a:spcPts val="0"/>
              </a:spcAft>
              <a:buClr>
                <a:schemeClr val="lt2"/>
              </a:buClr>
              <a:buSzPts val="2400"/>
              <a:buFont typeface="Arial"/>
              <a:buNone/>
            </a:pPr>
            <a:endParaRPr sz="2400" b="0" dirty="0">
              <a:solidFill>
                <a:schemeClr val="lt1"/>
              </a:solidFill>
              <a:latin typeface="Times New Roman"/>
              <a:ea typeface="Times New Roman"/>
              <a:cs typeface="Times New Roman"/>
              <a:sym typeface="Times New Roman"/>
            </a:endParaRPr>
          </a:p>
        </p:txBody>
      </p:sp>
      <p:sp>
        <p:nvSpPr>
          <p:cNvPr id="470" name="Google Shape;470;p64"/>
          <p:cNvSpPr txBox="1"/>
          <p:nvPr/>
        </p:nvSpPr>
        <p:spPr>
          <a:xfrm>
            <a:off x="4642562" y="3296791"/>
            <a:ext cx="700765"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b="1" dirty="0">
                <a:solidFill>
                  <a:srgbClr val="FFFF00"/>
                </a:solidFill>
                <a:latin typeface="Times New Roman"/>
                <a:ea typeface="Times New Roman"/>
                <a:cs typeface="Times New Roman"/>
                <a:sym typeface="Times New Roman"/>
              </a:rPr>
              <a:t>+</a:t>
            </a:r>
            <a:endParaRPr sz="5400" dirty="0">
              <a:solidFill>
                <a:srgbClr val="FFFF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4C"/>
        </a:solidFill>
        <a:effectLst/>
      </p:bgPr>
    </p:bg>
    <p:spTree>
      <p:nvGrpSpPr>
        <p:cNvPr id="1" name="Shape 417"/>
        <p:cNvGrpSpPr/>
        <p:nvPr/>
      </p:nvGrpSpPr>
      <p:grpSpPr>
        <a:xfrm>
          <a:off x="0" y="0"/>
          <a:ext cx="0" cy="0"/>
          <a:chOff x="0" y="0"/>
          <a:chExt cx="0" cy="0"/>
        </a:xfrm>
      </p:grpSpPr>
      <p:sp>
        <p:nvSpPr>
          <p:cNvPr id="418" name="Google Shape;418;p59"/>
          <p:cNvSpPr txBox="1">
            <a:spLocks noGrp="1"/>
          </p:cNvSpPr>
          <p:nvPr>
            <p:ph type="title"/>
          </p:nvPr>
        </p:nvSpPr>
        <p:spPr>
          <a:xfrm>
            <a:off x="152400" y="609600"/>
            <a:ext cx="9982200" cy="5334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4000" i="1" dirty="0" smtClean="0"/>
              <a:t>The “Treating Physician” </a:t>
            </a:r>
            <a:r>
              <a:rPr lang="en-US" sz="4000" i="1" dirty="0"/>
              <a:t/>
            </a:r>
            <a:br>
              <a:rPr lang="en-US" sz="4000" i="1" dirty="0"/>
            </a:br>
            <a:r>
              <a:rPr lang="en-US" sz="4000" i="1" dirty="0" smtClean="0"/>
              <a:t>in </a:t>
            </a:r>
            <a:r>
              <a:rPr lang="en-US" sz="4000" i="1" dirty="0" err="1" smtClean="0"/>
              <a:t>Medmal</a:t>
            </a:r>
            <a:r>
              <a:rPr lang="en-US" sz="4000" i="1" dirty="0" smtClean="0"/>
              <a:t> or Product Liability cases</a:t>
            </a:r>
            <a:endParaRPr i="1" dirty="0">
              <a:latin typeface="Century Schoolbook"/>
              <a:ea typeface="Century Schoolbook"/>
              <a:cs typeface="Century Schoolbook"/>
              <a:sym typeface="Century Schoolbook"/>
            </a:endParaRPr>
          </a:p>
        </p:txBody>
      </p:sp>
      <p:sp>
        <p:nvSpPr>
          <p:cNvPr id="419" name="Google Shape;419;p59"/>
          <p:cNvSpPr txBox="1"/>
          <p:nvPr/>
        </p:nvSpPr>
        <p:spPr>
          <a:xfrm>
            <a:off x="6613525" y="5613400"/>
            <a:ext cx="184150" cy="8239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sp>
        <p:nvSpPr>
          <p:cNvPr id="3" name="Rectangle 2"/>
          <p:cNvSpPr/>
          <p:nvPr/>
        </p:nvSpPr>
        <p:spPr>
          <a:xfrm>
            <a:off x="145729" y="2413338"/>
            <a:ext cx="9992937" cy="3539431"/>
          </a:xfrm>
          <a:prstGeom prst="rect">
            <a:avLst/>
          </a:prstGeom>
        </p:spPr>
        <p:txBody>
          <a:bodyPr wrap="square">
            <a:spAutoFit/>
          </a:bodyPr>
          <a:lstStyle/>
          <a:p>
            <a:pPr marL="457200" indent="-457200">
              <a:buClr>
                <a:schemeClr val="bg1"/>
              </a:buClr>
              <a:buFont typeface="Arial"/>
              <a:buChar char="•"/>
            </a:pPr>
            <a:r>
              <a:rPr lang="en-US" sz="2800" dirty="0" smtClean="0">
                <a:solidFill>
                  <a:srgbClr val="FFFFFF"/>
                </a:solidFill>
                <a:latin typeface="Times New Roman"/>
                <a:cs typeface="Times New Roman"/>
              </a:rPr>
              <a:t>If </a:t>
            </a:r>
            <a:r>
              <a:rPr lang="en-US" sz="2800" dirty="0">
                <a:solidFill>
                  <a:srgbClr val="FFFFFF"/>
                </a:solidFill>
                <a:latin typeface="Times New Roman"/>
                <a:cs typeface="Times New Roman"/>
              </a:rPr>
              <a:t>just personal injury, car wreck, comp, etc., no lawyer needed</a:t>
            </a:r>
          </a:p>
          <a:p>
            <a:pPr marL="457200" indent="-457200">
              <a:buClr>
                <a:schemeClr val="bg1"/>
              </a:buClr>
              <a:buFont typeface="Arial"/>
              <a:buChar char="•"/>
            </a:pPr>
            <a:r>
              <a:rPr lang="en-US" sz="2800" dirty="0" smtClean="0">
                <a:solidFill>
                  <a:srgbClr val="FFFFFF"/>
                </a:solidFill>
                <a:latin typeface="Times New Roman"/>
                <a:cs typeface="Times New Roman"/>
              </a:rPr>
              <a:t>If </a:t>
            </a:r>
            <a:r>
              <a:rPr lang="en-US" sz="2800" dirty="0">
                <a:solidFill>
                  <a:srgbClr val="FFFFFF"/>
                </a:solidFill>
                <a:latin typeface="Times New Roman"/>
                <a:cs typeface="Times New Roman"/>
              </a:rPr>
              <a:t>malpractice case, recommend you call </a:t>
            </a:r>
            <a:r>
              <a:rPr lang="en-US" sz="2800" dirty="0" smtClean="0">
                <a:solidFill>
                  <a:srgbClr val="FFFFFF"/>
                </a:solidFill>
                <a:latin typeface="Times New Roman"/>
                <a:cs typeface="Times New Roman"/>
              </a:rPr>
              <a:t>your </a:t>
            </a:r>
            <a:r>
              <a:rPr lang="en-US" sz="2800" dirty="0">
                <a:solidFill>
                  <a:srgbClr val="FFFFFF"/>
                </a:solidFill>
                <a:latin typeface="Times New Roman"/>
                <a:cs typeface="Times New Roman"/>
              </a:rPr>
              <a:t>carrier for lawyer</a:t>
            </a:r>
          </a:p>
          <a:p>
            <a:pPr marL="457200" indent="-457200">
              <a:buClr>
                <a:schemeClr val="bg1"/>
              </a:buClr>
              <a:buFont typeface="Arial"/>
              <a:buChar char="•"/>
            </a:pPr>
            <a:r>
              <a:rPr lang="en-US" sz="2800" dirty="0" smtClean="0">
                <a:solidFill>
                  <a:srgbClr val="FFFFFF"/>
                </a:solidFill>
                <a:latin typeface="Times New Roman"/>
                <a:cs typeface="Times New Roman"/>
              </a:rPr>
              <a:t>”</a:t>
            </a:r>
            <a:r>
              <a:rPr lang="en-US" sz="2800" dirty="0">
                <a:solidFill>
                  <a:srgbClr val="FFFFFF"/>
                </a:solidFill>
                <a:latin typeface="Times New Roman"/>
                <a:cs typeface="Times New Roman"/>
              </a:rPr>
              <a:t>I don’t want to take your time with a deposition...if I could just have 15 </a:t>
            </a:r>
            <a:r>
              <a:rPr lang="en-US" sz="2800" dirty="0" smtClean="0">
                <a:solidFill>
                  <a:srgbClr val="FFFFFF"/>
                </a:solidFill>
                <a:latin typeface="Times New Roman"/>
                <a:cs typeface="Times New Roman"/>
              </a:rPr>
              <a:t>minutes</a:t>
            </a:r>
            <a:r>
              <a:rPr lang="mr-IN" sz="2800" dirty="0" smtClean="0">
                <a:solidFill>
                  <a:srgbClr val="FFFFFF"/>
                </a:solidFill>
                <a:latin typeface="Times New Roman"/>
                <a:cs typeface="Times New Roman"/>
              </a:rPr>
              <a:t>…</a:t>
            </a:r>
            <a:r>
              <a:rPr lang="en-US" sz="2800" dirty="0" smtClean="0">
                <a:solidFill>
                  <a:srgbClr val="FFFFFF"/>
                </a:solidFill>
                <a:latin typeface="Times New Roman"/>
                <a:cs typeface="Times New Roman"/>
              </a:rPr>
              <a:t>”</a:t>
            </a:r>
            <a:endParaRPr lang="en-US" sz="2800" dirty="0">
              <a:solidFill>
                <a:srgbClr val="FFFFFF"/>
              </a:solidFill>
              <a:latin typeface="Times New Roman"/>
              <a:cs typeface="Times New Roman"/>
            </a:endParaRPr>
          </a:p>
          <a:p>
            <a:pPr marL="457200" indent="-457200">
              <a:buClr>
                <a:schemeClr val="bg1"/>
              </a:buClr>
              <a:buFont typeface="Arial"/>
              <a:buChar char="•"/>
            </a:pPr>
            <a:r>
              <a:rPr lang="en-US" sz="2800" dirty="0" smtClean="0">
                <a:solidFill>
                  <a:srgbClr val="FFFFFF"/>
                </a:solidFill>
                <a:latin typeface="Times New Roman"/>
                <a:cs typeface="Times New Roman"/>
              </a:rPr>
              <a:t>Unrepresented </a:t>
            </a:r>
            <a:r>
              <a:rPr lang="en-US" sz="2800" dirty="0">
                <a:solidFill>
                  <a:srgbClr val="FFFFFF"/>
                </a:solidFill>
                <a:latin typeface="Times New Roman"/>
                <a:cs typeface="Times New Roman"/>
              </a:rPr>
              <a:t>treating physicians in </a:t>
            </a:r>
            <a:r>
              <a:rPr lang="en-US" sz="2800" dirty="0" err="1" smtClean="0">
                <a:solidFill>
                  <a:srgbClr val="FFFFFF"/>
                </a:solidFill>
                <a:latin typeface="Times New Roman"/>
                <a:cs typeface="Times New Roman"/>
              </a:rPr>
              <a:t>medmal</a:t>
            </a:r>
            <a:r>
              <a:rPr lang="en-US" sz="2800" dirty="0" smtClean="0">
                <a:solidFill>
                  <a:srgbClr val="FFFFFF"/>
                </a:solidFill>
                <a:latin typeface="Times New Roman"/>
                <a:cs typeface="Times New Roman"/>
              </a:rPr>
              <a:t> depositions</a:t>
            </a:r>
            <a:endParaRPr lang="en-US" sz="2800" dirty="0">
              <a:solidFill>
                <a:srgbClr val="FFFFFF"/>
              </a:solidFill>
              <a:latin typeface="Times New Roman"/>
              <a:cs typeface="Times New Roman"/>
            </a:endParaRPr>
          </a:p>
          <a:p>
            <a:pPr marL="457200" indent="-457200">
              <a:buClr>
                <a:schemeClr val="bg1"/>
              </a:buClr>
              <a:buFont typeface="Arial"/>
              <a:buChar char="•"/>
            </a:pPr>
            <a:r>
              <a:rPr lang="en-US" sz="2800" dirty="0" smtClean="0">
                <a:solidFill>
                  <a:srgbClr val="FFFFFF"/>
                </a:solidFill>
                <a:latin typeface="Times New Roman"/>
                <a:cs typeface="Times New Roman"/>
              </a:rPr>
              <a:t>Your </a:t>
            </a:r>
            <a:r>
              <a:rPr lang="en-US" sz="2800" dirty="0">
                <a:solidFill>
                  <a:srgbClr val="FFFFFF"/>
                </a:solidFill>
                <a:latin typeface="Times New Roman"/>
                <a:cs typeface="Times New Roman"/>
              </a:rPr>
              <a:t>proprietary right to your expert opinions as a </a:t>
            </a:r>
            <a:r>
              <a:rPr lang="en-US" sz="2800" dirty="0" err="1">
                <a:solidFill>
                  <a:srgbClr val="FFFFFF"/>
                </a:solidFill>
                <a:latin typeface="Times New Roman"/>
                <a:cs typeface="Times New Roman"/>
              </a:rPr>
              <a:t>treater</a:t>
            </a:r>
            <a:endParaRPr lang="en-US" sz="2800" dirty="0">
              <a:solidFill>
                <a:srgbClr val="FFFFFF"/>
              </a:solidFill>
              <a:latin typeface="Times New Roman"/>
              <a:cs typeface="Times New Roman"/>
            </a:endParaRPr>
          </a:p>
          <a:p>
            <a:pPr marL="457200" indent="-457200">
              <a:buClr>
                <a:schemeClr val="bg1"/>
              </a:buClr>
              <a:buFont typeface="Arial"/>
              <a:buChar char="•"/>
            </a:pPr>
            <a:r>
              <a:rPr lang="en-US" sz="2800" dirty="0" smtClean="0">
                <a:solidFill>
                  <a:srgbClr val="FFFFFF"/>
                </a:solidFill>
                <a:latin typeface="Times New Roman"/>
                <a:cs typeface="Times New Roman"/>
              </a:rPr>
              <a:t>Being </a:t>
            </a:r>
            <a:r>
              <a:rPr lang="en-US" sz="2800" dirty="0">
                <a:solidFill>
                  <a:srgbClr val="FFFFFF"/>
                </a:solidFill>
                <a:latin typeface="Times New Roman"/>
                <a:cs typeface="Times New Roman"/>
              </a:rPr>
              <a:t>compensated for your time as a treating physician</a:t>
            </a:r>
          </a:p>
          <a:p>
            <a:pPr marL="457200" indent="-457200">
              <a:buClr>
                <a:schemeClr val="bg1"/>
              </a:buClr>
              <a:buFont typeface="Arial"/>
              <a:buChar char="•"/>
            </a:pPr>
            <a:r>
              <a:rPr lang="en-US" sz="2800" dirty="0" smtClean="0">
                <a:solidFill>
                  <a:srgbClr val="FFFFFF"/>
                </a:solidFill>
                <a:latin typeface="Times New Roman"/>
                <a:cs typeface="Times New Roman"/>
              </a:rPr>
              <a:t>Surreptitious </a:t>
            </a:r>
            <a:r>
              <a:rPr lang="en-US" sz="2800" dirty="0">
                <a:solidFill>
                  <a:srgbClr val="FFFFFF"/>
                </a:solidFill>
                <a:latin typeface="Times New Roman"/>
                <a:cs typeface="Times New Roman"/>
              </a:rPr>
              <a:t>recordings by patients or others</a:t>
            </a:r>
          </a:p>
        </p:txBody>
      </p:sp>
    </p:spTree>
    <p:extLst>
      <p:ext uri="{BB962C8B-B14F-4D97-AF65-F5344CB8AC3E}">
        <p14:creationId xmlns:p14="http://schemas.microsoft.com/office/powerpoint/2010/main" val="3235168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4C"/>
        </a:solidFill>
        <a:effectLst/>
      </p:bgPr>
    </p:bg>
    <p:spTree>
      <p:nvGrpSpPr>
        <p:cNvPr id="1" name="Shape 417"/>
        <p:cNvGrpSpPr/>
        <p:nvPr/>
      </p:nvGrpSpPr>
      <p:grpSpPr>
        <a:xfrm>
          <a:off x="0" y="0"/>
          <a:ext cx="0" cy="0"/>
          <a:chOff x="0" y="0"/>
          <a:chExt cx="0" cy="0"/>
        </a:xfrm>
      </p:grpSpPr>
      <p:sp>
        <p:nvSpPr>
          <p:cNvPr id="418" name="Google Shape;418;p59"/>
          <p:cNvSpPr txBox="1">
            <a:spLocks noGrp="1"/>
          </p:cNvSpPr>
          <p:nvPr>
            <p:ph type="title"/>
          </p:nvPr>
        </p:nvSpPr>
        <p:spPr>
          <a:xfrm>
            <a:off x="131394" y="1222605"/>
            <a:ext cx="9982200" cy="5334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4000" i="1" dirty="0" smtClean="0"/>
              <a:t>Being an Expert Witness </a:t>
            </a:r>
            <a:endParaRPr i="1" dirty="0">
              <a:latin typeface="Century Schoolbook"/>
              <a:ea typeface="Century Schoolbook"/>
              <a:cs typeface="Century Schoolbook"/>
              <a:sym typeface="Century Schoolbook"/>
            </a:endParaRPr>
          </a:p>
        </p:txBody>
      </p:sp>
      <p:sp>
        <p:nvSpPr>
          <p:cNvPr id="419" name="Google Shape;419;p59"/>
          <p:cNvSpPr txBox="1"/>
          <p:nvPr/>
        </p:nvSpPr>
        <p:spPr>
          <a:xfrm>
            <a:off x="6613525" y="5613400"/>
            <a:ext cx="184150" cy="8239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sp>
        <p:nvSpPr>
          <p:cNvPr id="3" name="Rectangle 2"/>
          <p:cNvSpPr/>
          <p:nvPr/>
        </p:nvSpPr>
        <p:spPr>
          <a:xfrm>
            <a:off x="131394" y="2273262"/>
            <a:ext cx="9992937" cy="3108544"/>
          </a:xfrm>
          <a:prstGeom prst="rect">
            <a:avLst/>
          </a:prstGeom>
        </p:spPr>
        <p:txBody>
          <a:bodyPr wrap="square">
            <a:spAutoFit/>
          </a:bodyPr>
          <a:lstStyle/>
          <a:p>
            <a:pPr marL="457200" indent="-457200">
              <a:buClr>
                <a:schemeClr val="bg1"/>
              </a:buClr>
              <a:buFont typeface="Arial"/>
              <a:buChar char="•"/>
            </a:pPr>
            <a:r>
              <a:rPr lang="en-US" sz="2800" dirty="0" smtClean="0">
                <a:solidFill>
                  <a:srgbClr val="FFFFFF"/>
                </a:solidFill>
                <a:latin typeface="Times New Roman"/>
                <a:cs typeface="Times New Roman"/>
              </a:rPr>
              <a:t>Much </a:t>
            </a:r>
            <a:r>
              <a:rPr lang="en-US" sz="2800" dirty="0">
                <a:solidFill>
                  <a:srgbClr val="FFFFFF"/>
                </a:solidFill>
                <a:latin typeface="Times New Roman"/>
                <a:cs typeface="Times New Roman"/>
              </a:rPr>
              <a:t>easier than testifying in your own </a:t>
            </a:r>
            <a:r>
              <a:rPr lang="en-US" sz="2800" dirty="0" smtClean="0">
                <a:solidFill>
                  <a:srgbClr val="FFFFFF"/>
                </a:solidFill>
                <a:latin typeface="Times New Roman"/>
                <a:cs typeface="Times New Roman"/>
              </a:rPr>
              <a:t>defense</a:t>
            </a:r>
          </a:p>
          <a:p>
            <a:pPr marL="457200" indent="-457200">
              <a:buClr>
                <a:schemeClr val="bg1"/>
              </a:buClr>
              <a:buFont typeface="Arial"/>
              <a:buChar char="•"/>
            </a:pPr>
            <a:r>
              <a:rPr lang="en-US" sz="2800" dirty="0" smtClean="0">
                <a:solidFill>
                  <a:srgbClr val="FFFFFF"/>
                </a:solidFill>
                <a:latin typeface="Times New Roman"/>
                <a:cs typeface="Times New Roman"/>
              </a:rPr>
              <a:t>We </a:t>
            </a:r>
            <a:r>
              <a:rPr lang="en-US" sz="2800" dirty="0">
                <a:solidFill>
                  <a:srgbClr val="FFFFFF"/>
                </a:solidFill>
                <a:latin typeface="Times New Roman"/>
                <a:cs typeface="Times New Roman"/>
              </a:rPr>
              <a:t>want experts who practice medicine for a </a:t>
            </a:r>
            <a:r>
              <a:rPr lang="en-US" sz="2800" dirty="0" smtClean="0">
                <a:solidFill>
                  <a:srgbClr val="FFFFFF"/>
                </a:solidFill>
                <a:latin typeface="Times New Roman"/>
                <a:cs typeface="Times New Roman"/>
              </a:rPr>
              <a:t>living</a:t>
            </a:r>
            <a:r>
              <a:rPr lang="mr-IN" sz="2800" dirty="0" smtClean="0">
                <a:solidFill>
                  <a:srgbClr val="FFFFFF"/>
                </a:solidFill>
                <a:latin typeface="Times New Roman"/>
                <a:cs typeface="Times New Roman"/>
              </a:rPr>
              <a:t>…</a:t>
            </a:r>
            <a:endParaRPr lang="en-US" sz="2800" dirty="0" smtClean="0">
              <a:solidFill>
                <a:srgbClr val="FFFFFF"/>
              </a:solidFill>
              <a:latin typeface="Times New Roman"/>
              <a:cs typeface="Times New Roman"/>
            </a:endParaRPr>
          </a:p>
          <a:p>
            <a:pPr marL="457200" indent="-457200">
              <a:buClr>
                <a:schemeClr val="bg1"/>
              </a:buClr>
              <a:buFont typeface="Arial"/>
              <a:buChar char="•"/>
            </a:pPr>
            <a:r>
              <a:rPr lang="en-US" sz="2800" dirty="0" smtClean="0">
                <a:solidFill>
                  <a:srgbClr val="FFFFFF"/>
                </a:solidFill>
                <a:latin typeface="Times New Roman"/>
                <a:cs typeface="Times New Roman"/>
              </a:rPr>
              <a:t>Sharpens </a:t>
            </a:r>
            <a:r>
              <a:rPr lang="en-US" sz="2800" dirty="0">
                <a:solidFill>
                  <a:srgbClr val="FFFFFF"/>
                </a:solidFill>
                <a:latin typeface="Times New Roman"/>
                <a:cs typeface="Times New Roman"/>
              </a:rPr>
              <a:t>your skills and </a:t>
            </a:r>
            <a:r>
              <a:rPr lang="en-US" sz="2800" dirty="0" smtClean="0">
                <a:solidFill>
                  <a:srgbClr val="FFFFFF"/>
                </a:solidFill>
                <a:latin typeface="Times New Roman"/>
                <a:cs typeface="Times New Roman"/>
              </a:rPr>
              <a:t>knowledge</a:t>
            </a:r>
          </a:p>
          <a:p>
            <a:pPr marL="457200" indent="-457200">
              <a:buClr>
                <a:schemeClr val="bg1"/>
              </a:buClr>
              <a:buFont typeface="Arial"/>
              <a:buChar char="•"/>
            </a:pPr>
            <a:r>
              <a:rPr lang="en-US" sz="2800" dirty="0" smtClean="0">
                <a:solidFill>
                  <a:srgbClr val="FFFFFF"/>
                </a:solidFill>
                <a:latin typeface="Times New Roman"/>
                <a:cs typeface="Times New Roman"/>
              </a:rPr>
              <a:t>Contributes </a:t>
            </a:r>
            <a:r>
              <a:rPr lang="en-US" sz="2800" dirty="0">
                <a:solidFill>
                  <a:srgbClr val="FFFFFF"/>
                </a:solidFill>
                <a:latin typeface="Times New Roman"/>
                <a:cs typeface="Times New Roman"/>
              </a:rPr>
              <a:t>to quality of medicine in </a:t>
            </a:r>
            <a:r>
              <a:rPr lang="en-US" sz="2800" dirty="0" smtClean="0">
                <a:solidFill>
                  <a:srgbClr val="FFFFFF"/>
                </a:solidFill>
                <a:latin typeface="Times New Roman"/>
                <a:cs typeface="Times New Roman"/>
              </a:rPr>
              <a:t>cases</a:t>
            </a:r>
          </a:p>
          <a:p>
            <a:pPr marL="457200" indent="-457200">
              <a:buClr>
                <a:schemeClr val="bg1"/>
              </a:buClr>
              <a:buFont typeface="Arial"/>
              <a:buChar char="•"/>
            </a:pPr>
            <a:r>
              <a:rPr lang="en-US" sz="2800" dirty="0" smtClean="0">
                <a:solidFill>
                  <a:srgbClr val="FFFFFF"/>
                </a:solidFill>
                <a:latin typeface="Times New Roman"/>
                <a:cs typeface="Times New Roman"/>
              </a:rPr>
              <a:t>Be aware of expert guidelines</a:t>
            </a:r>
          </a:p>
          <a:p>
            <a:pPr marL="457200" indent="-457200">
              <a:buClr>
                <a:schemeClr val="bg1"/>
              </a:buClr>
              <a:buFont typeface="Arial"/>
              <a:buChar char="•"/>
            </a:pPr>
            <a:r>
              <a:rPr lang="en-US" sz="2800" dirty="0" smtClean="0">
                <a:solidFill>
                  <a:srgbClr val="FFFFFF"/>
                </a:solidFill>
                <a:latin typeface="Times New Roman"/>
                <a:cs typeface="Times New Roman"/>
              </a:rPr>
              <a:t>Fees</a:t>
            </a:r>
          </a:p>
          <a:p>
            <a:pPr marL="457200" indent="-457200">
              <a:buClr>
                <a:schemeClr val="bg1"/>
              </a:buClr>
              <a:buFont typeface="Arial"/>
              <a:buChar char="•"/>
            </a:pPr>
            <a:r>
              <a:rPr lang="en-US" sz="2800" dirty="0" smtClean="0">
                <a:solidFill>
                  <a:srgbClr val="FFFFFF"/>
                </a:solidFill>
                <a:latin typeface="Times New Roman"/>
                <a:cs typeface="Times New Roman"/>
              </a:rPr>
              <a:t>Approach</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69339976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4C"/>
        </a:solidFill>
        <a:effectLst/>
      </p:bgPr>
    </p:bg>
    <p:spTree>
      <p:nvGrpSpPr>
        <p:cNvPr id="1" name="Shape 417"/>
        <p:cNvGrpSpPr/>
        <p:nvPr/>
      </p:nvGrpSpPr>
      <p:grpSpPr>
        <a:xfrm>
          <a:off x="0" y="0"/>
          <a:ext cx="0" cy="0"/>
          <a:chOff x="0" y="0"/>
          <a:chExt cx="0" cy="0"/>
        </a:xfrm>
      </p:grpSpPr>
      <p:sp>
        <p:nvSpPr>
          <p:cNvPr id="418" name="Google Shape;418;p59"/>
          <p:cNvSpPr txBox="1">
            <a:spLocks noGrp="1"/>
          </p:cNvSpPr>
          <p:nvPr>
            <p:ph type="title"/>
          </p:nvPr>
        </p:nvSpPr>
        <p:spPr>
          <a:xfrm>
            <a:off x="0" y="1551001"/>
            <a:ext cx="10287000" cy="747769"/>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4000" i="1" dirty="0" smtClean="0"/>
              <a:t>Know What Goes into Your Charts</a:t>
            </a:r>
            <a:endParaRPr i="1" dirty="0">
              <a:latin typeface="Century Schoolbook"/>
              <a:ea typeface="Century Schoolbook"/>
              <a:cs typeface="Century Schoolbook"/>
              <a:sym typeface="Century Schoolbook"/>
            </a:endParaRPr>
          </a:p>
        </p:txBody>
      </p:sp>
      <p:sp>
        <p:nvSpPr>
          <p:cNvPr id="419" name="Google Shape;419;p59"/>
          <p:cNvSpPr txBox="1"/>
          <p:nvPr/>
        </p:nvSpPr>
        <p:spPr>
          <a:xfrm>
            <a:off x="6613525" y="5613400"/>
            <a:ext cx="184150" cy="8239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sp>
        <p:nvSpPr>
          <p:cNvPr id="2" name="Rectangle 1"/>
          <p:cNvSpPr/>
          <p:nvPr/>
        </p:nvSpPr>
        <p:spPr>
          <a:xfrm>
            <a:off x="153293" y="2515829"/>
            <a:ext cx="10133708" cy="2246769"/>
          </a:xfrm>
          <a:prstGeom prst="rect">
            <a:avLst/>
          </a:prstGeom>
        </p:spPr>
        <p:txBody>
          <a:bodyPr wrap="square">
            <a:spAutoFit/>
          </a:bodyPr>
          <a:lstStyle/>
          <a:p>
            <a:pPr marL="457200" indent="-457200">
              <a:buClrTx/>
              <a:buFont typeface="Arial"/>
              <a:buChar char="•"/>
            </a:pPr>
            <a:r>
              <a:rPr lang="en-US" sz="2800" b="1" dirty="0" smtClean="0">
                <a:solidFill>
                  <a:srgbClr val="2EFF13"/>
                </a:solidFill>
                <a:latin typeface="Times New Roman"/>
                <a:cs typeface="Times New Roman"/>
              </a:rPr>
              <a:t>Not</a:t>
            </a:r>
            <a:r>
              <a:rPr lang="en-US" sz="2800" dirty="0" smtClean="0">
                <a:solidFill>
                  <a:srgbClr val="FFFFFF"/>
                </a:solidFill>
                <a:latin typeface="Times New Roman"/>
                <a:cs typeface="Times New Roman"/>
              </a:rPr>
              <a:t> </a:t>
            </a:r>
            <a:r>
              <a:rPr lang="en-US" sz="2800" dirty="0">
                <a:solidFill>
                  <a:srgbClr val="FFFFFF"/>
                </a:solidFill>
                <a:latin typeface="Times New Roman"/>
                <a:cs typeface="Times New Roman"/>
              </a:rPr>
              <a:t>Peer Review or QA response letters</a:t>
            </a:r>
          </a:p>
          <a:p>
            <a:pPr marL="457200" indent="-457200">
              <a:buClrTx/>
              <a:buFont typeface="Arial"/>
              <a:buChar char="•"/>
            </a:pPr>
            <a:r>
              <a:rPr lang="en-US" sz="2800" b="1" dirty="0" smtClean="0">
                <a:solidFill>
                  <a:srgbClr val="2EFF13"/>
                </a:solidFill>
                <a:latin typeface="Times New Roman"/>
                <a:cs typeface="Times New Roman"/>
              </a:rPr>
              <a:t>Not</a:t>
            </a:r>
            <a:r>
              <a:rPr lang="en-US" sz="2800" dirty="0" smtClean="0">
                <a:solidFill>
                  <a:srgbClr val="FFFFFF"/>
                </a:solidFill>
                <a:latin typeface="Times New Roman"/>
                <a:cs typeface="Times New Roman"/>
              </a:rPr>
              <a:t> </a:t>
            </a:r>
            <a:r>
              <a:rPr lang="en-US" sz="2800" dirty="0">
                <a:solidFill>
                  <a:srgbClr val="FFFFFF"/>
                </a:solidFill>
                <a:latin typeface="Times New Roman"/>
                <a:cs typeface="Times New Roman"/>
              </a:rPr>
              <a:t>privileged emails or </a:t>
            </a:r>
            <a:r>
              <a:rPr lang="en-US" sz="2800" dirty="0" smtClean="0">
                <a:solidFill>
                  <a:srgbClr val="FFFFFF"/>
                </a:solidFill>
                <a:latin typeface="Times New Roman"/>
                <a:cs typeface="Times New Roman"/>
              </a:rPr>
              <a:t>letters </a:t>
            </a:r>
            <a:r>
              <a:rPr lang="en-US" sz="2800" dirty="0">
                <a:solidFill>
                  <a:srgbClr val="FFFFFF"/>
                </a:solidFill>
                <a:latin typeface="Times New Roman"/>
                <a:cs typeface="Times New Roman"/>
              </a:rPr>
              <a:t>from your lawyer</a:t>
            </a:r>
          </a:p>
          <a:p>
            <a:pPr marL="457200" indent="-457200">
              <a:buClrTx/>
              <a:buFont typeface="Arial"/>
              <a:buChar char="•"/>
            </a:pPr>
            <a:r>
              <a:rPr lang="en-US" sz="2800" b="1" dirty="0" smtClean="0">
                <a:solidFill>
                  <a:srgbClr val="2EFF13"/>
                </a:solidFill>
                <a:latin typeface="Times New Roman"/>
                <a:cs typeface="Times New Roman"/>
              </a:rPr>
              <a:t>Not</a:t>
            </a:r>
            <a:r>
              <a:rPr lang="en-US" sz="2800" dirty="0" smtClean="0">
                <a:solidFill>
                  <a:srgbClr val="FFFFFF"/>
                </a:solidFill>
                <a:latin typeface="Times New Roman"/>
                <a:cs typeface="Times New Roman"/>
              </a:rPr>
              <a:t> </a:t>
            </a:r>
            <a:r>
              <a:rPr lang="en-US" sz="2800" dirty="0">
                <a:solidFill>
                  <a:srgbClr val="FFFFFF"/>
                </a:solidFill>
                <a:latin typeface="Times New Roman"/>
                <a:cs typeface="Times New Roman"/>
              </a:rPr>
              <a:t>any phone messages or anything about your lawyer</a:t>
            </a:r>
          </a:p>
          <a:p>
            <a:pPr marL="457200" indent="-457200">
              <a:buClrTx/>
              <a:buFont typeface="Arial"/>
              <a:buChar char="•"/>
            </a:pPr>
            <a:r>
              <a:rPr lang="en-US" sz="2800" dirty="0" smtClean="0">
                <a:solidFill>
                  <a:srgbClr val="FFFFFF"/>
                </a:solidFill>
                <a:latin typeface="Times New Roman"/>
                <a:cs typeface="Times New Roman"/>
              </a:rPr>
              <a:t>Medical </a:t>
            </a:r>
            <a:r>
              <a:rPr lang="en-US" sz="2800" dirty="0">
                <a:solidFill>
                  <a:srgbClr val="FFFFFF"/>
                </a:solidFill>
                <a:latin typeface="Times New Roman"/>
                <a:cs typeface="Times New Roman"/>
              </a:rPr>
              <a:t>record requests I prefer in separate place</a:t>
            </a:r>
          </a:p>
          <a:p>
            <a:pPr marL="457200" indent="-457200">
              <a:buClrTx/>
              <a:buFont typeface="Arial"/>
              <a:buChar char="•"/>
            </a:pPr>
            <a:r>
              <a:rPr lang="en-US" sz="2800" dirty="0" smtClean="0">
                <a:solidFill>
                  <a:srgbClr val="FFFFFF"/>
                </a:solidFill>
                <a:latin typeface="Times New Roman"/>
                <a:cs typeface="Times New Roman"/>
              </a:rPr>
              <a:t>Educate </a:t>
            </a:r>
            <a:r>
              <a:rPr lang="en-US" sz="2800" dirty="0">
                <a:solidFill>
                  <a:srgbClr val="FFFFFF"/>
                </a:solidFill>
                <a:latin typeface="Times New Roman"/>
                <a:cs typeface="Times New Roman"/>
              </a:rPr>
              <a:t>all staff about these things and confirm</a:t>
            </a:r>
          </a:p>
        </p:txBody>
      </p:sp>
    </p:spTree>
    <p:extLst>
      <p:ext uri="{BB962C8B-B14F-4D97-AF65-F5344CB8AC3E}">
        <p14:creationId xmlns:p14="http://schemas.microsoft.com/office/powerpoint/2010/main" val="18488728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4C"/>
        </a:solidFill>
        <a:effectLst/>
      </p:bgPr>
    </p:bg>
    <p:spTree>
      <p:nvGrpSpPr>
        <p:cNvPr id="1" name="Shape 417"/>
        <p:cNvGrpSpPr/>
        <p:nvPr/>
      </p:nvGrpSpPr>
      <p:grpSpPr>
        <a:xfrm>
          <a:off x="0" y="0"/>
          <a:ext cx="0" cy="0"/>
          <a:chOff x="0" y="0"/>
          <a:chExt cx="0" cy="0"/>
        </a:xfrm>
      </p:grpSpPr>
      <p:sp>
        <p:nvSpPr>
          <p:cNvPr id="419" name="Google Shape;419;p59"/>
          <p:cNvSpPr txBox="1"/>
          <p:nvPr/>
        </p:nvSpPr>
        <p:spPr>
          <a:xfrm>
            <a:off x="6613525" y="5613400"/>
            <a:ext cx="184150" cy="8239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pic>
        <p:nvPicPr>
          <p:cNvPr id="5" name="Picture 4"/>
          <p:cNvPicPr>
            <a:picLocks noChangeAspect="1"/>
          </p:cNvPicPr>
          <p:nvPr/>
        </p:nvPicPr>
        <p:blipFill>
          <a:blip r:embed="rId3"/>
          <a:stretch>
            <a:fillRect/>
          </a:stretch>
        </p:blipFill>
        <p:spPr>
          <a:xfrm>
            <a:off x="0" y="324137"/>
            <a:ext cx="10286999" cy="5981219"/>
          </a:xfrm>
          <a:prstGeom prst="rect">
            <a:avLst/>
          </a:prstGeom>
        </p:spPr>
      </p:pic>
      <p:sp>
        <p:nvSpPr>
          <p:cNvPr id="7" name="Rectangle 6"/>
          <p:cNvSpPr/>
          <p:nvPr/>
        </p:nvSpPr>
        <p:spPr>
          <a:xfrm>
            <a:off x="0" y="6334780"/>
            <a:ext cx="10287000" cy="523220"/>
          </a:xfrm>
          <a:prstGeom prst="rect">
            <a:avLst/>
          </a:prstGeom>
        </p:spPr>
        <p:txBody>
          <a:bodyPr wrap="square">
            <a:spAutoFit/>
          </a:bodyPr>
          <a:lstStyle/>
          <a:p>
            <a:pPr algn="ctr"/>
            <a:r>
              <a:rPr lang="en-US" sz="2800" dirty="0" smtClean="0">
                <a:solidFill>
                  <a:srgbClr val="FFFF00"/>
                </a:solidFill>
              </a:rPr>
              <a:t>Source </a:t>
            </a:r>
            <a:r>
              <a:rPr lang="en-US" sz="2800" dirty="0">
                <a:solidFill>
                  <a:srgbClr val="FFFF00"/>
                </a:solidFill>
              </a:rPr>
              <a:t>- </a:t>
            </a:r>
            <a:r>
              <a:rPr lang="en-US" sz="2800" dirty="0" err="1">
                <a:solidFill>
                  <a:srgbClr val="FFFF00"/>
                </a:solidFill>
              </a:rPr>
              <a:t>MedPro</a:t>
            </a:r>
            <a:r>
              <a:rPr lang="en-US" sz="2800" dirty="0">
                <a:solidFill>
                  <a:srgbClr val="FFFF00"/>
                </a:solidFill>
              </a:rPr>
              <a:t> Group </a:t>
            </a:r>
            <a:r>
              <a:rPr lang="en-US" sz="2800" dirty="0" smtClean="0">
                <a:solidFill>
                  <a:srgbClr val="FFFF00"/>
                </a:solidFill>
              </a:rPr>
              <a:t>at </a:t>
            </a:r>
            <a:r>
              <a:rPr lang="en-US" sz="2800" dirty="0" err="1" smtClean="0">
                <a:solidFill>
                  <a:srgbClr val="FFFF00"/>
                </a:solidFill>
              </a:rPr>
              <a:t>medpro.com</a:t>
            </a:r>
            <a:endParaRPr lang="en-US" sz="2800" dirty="0">
              <a:solidFill>
                <a:srgbClr val="FFFF00"/>
              </a:solidFill>
            </a:endParaRPr>
          </a:p>
        </p:txBody>
      </p:sp>
    </p:spTree>
    <p:extLst>
      <p:ext uri="{BB962C8B-B14F-4D97-AF65-F5344CB8AC3E}">
        <p14:creationId xmlns:p14="http://schemas.microsoft.com/office/powerpoint/2010/main" val="3349267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4C"/>
        </a:solidFill>
        <a:effectLst/>
      </p:bgPr>
    </p:bg>
    <p:spTree>
      <p:nvGrpSpPr>
        <p:cNvPr id="1" name="Shape 322"/>
        <p:cNvGrpSpPr/>
        <p:nvPr/>
      </p:nvGrpSpPr>
      <p:grpSpPr>
        <a:xfrm>
          <a:off x="0" y="0"/>
          <a:ext cx="0" cy="0"/>
          <a:chOff x="0" y="0"/>
          <a:chExt cx="0" cy="0"/>
        </a:xfrm>
      </p:grpSpPr>
      <p:sp>
        <p:nvSpPr>
          <p:cNvPr id="325" name="Google Shape;325;p51"/>
          <p:cNvSpPr txBox="1"/>
          <p:nvPr/>
        </p:nvSpPr>
        <p:spPr>
          <a:xfrm>
            <a:off x="3238500" y="7835900"/>
            <a:ext cx="184666"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4800" b="1">
              <a:solidFill>
                <a:schemeClr val="lt2"/>
              </a:solidFill>
              <a:latin typeface="Times New Roman"/>
              <a:ea typeface="Times New Roman"/>
              <a:cs typeface="Times New Roman"/>
              <a:sym typeface="Times New Roman"/>
            </a:endParaRPr>
          </a:p>
        </p:txBody>
      </p:sp>
      <p:sp>
        <p:nvSpPr>
          <p:cNvPr id="9" name="Google Shape;323;p51"/>
          <p:cNvSpPr txBox="1">
            <a:spLocks noGrp="1"/>
          </p:cNvSpPr>
          <p:nvPr>
            <p:ph type="title"/>
          </p:nvPr>
        </p:nvSpPr>
        <p:spPr>
          <a:xfrm>
            <a:off x="395553" y="714528"/>
            <a:ext cx="9659839" cy="4946251"/>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6500" i="1" dirty="0" smtClean="0"/>
              <a:t>Risk Management </a:t>
            </a:r>
            <a:r>
              <a:rPr lang="mr-IN" sz="6500" i="1" dirty="0" smtClean="0"/>
              <a:t>–</a:t>
            </a:r>
            <a:r>
              <a:rPr lang="en-US" sz="6500" i="1" dirty="0" smtClean="0"/>
              <a:t> </a:t>
            </a:r>
            <a:br>
              <a:rPr lang="en-US" sz="6500" i="1" dirty="0" smtClean="0"/>
            </a:br>
            <a:r>
              <a:rPr lang="en-US" sz="6500" i="1" dirty="0" smtClean="0"/>
              <a:t>Trends in Malpractice </a:t>
            </a:r>
            <a:br>
              <a:rPr lang="en-US" sz="6500" i="1" dirty="0" smtClean="0"/>
            </a:br>
            <a:r>
              <a:rPr lang="en-US" sz="6500" i="1" dirty="0" smtClean="0"/>
              <a:t>and Litigation </a:t>
            </a:r>
            <a:r>
              <a:rPr lang="en-US" sz="5400" i="1" dirty="0"/>
              <a:t/>
            </a:r>
            <a:br>
              <a:rPr lang="en-US" sz="5400" i="1" dirty="0"/>
            </a:br>
            <a:r>
              <a:rPr lang="en-US" sz="5400" i="1" dirty="0" smtClean="0">
                <a:solidFill>
                  <a:srgbClr val="008000"/>
                </a:solidFill>
              </a:rPr>
              <a:t/>
            </a:r>
            <a:br>
              <a:rPr lang="en-US" sz="5400" i="1" dirty="0" smtClean="0">
                <a:solidFill>
                  <a:srgbClr val="008000"/>
                </a:solidFill>
              </a:rPr>
            </a:br>
            <a:r>
              <a:rPr lang="en-US" sz="4800" i="1" dirty="0" smtClean="0">
                <a:solidFill>
                  <a:srgbClr val="2EFF13"/>
                </a:solidFill>
              </a:rPr>
              <a:t>James W. Connor, Jr.</a:t>
            </a:r>
            <a:endParaRPr sz="4800" i="1" dirty="0">
              <a:solidFill>
                <a:srgbClr val="2EFF13"/>
              </a:solidFill>
              <a:latin typeface="Century Schoolbook"/>
              <a:ea typeface="Century Schoolbook"/>
              <a:cs typeface="Century Schoolbook"/>
              <a:sym typeface="Century Schoolbook"/>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4C"/>
        </a:solidFill>
        <a:effectLst/>
      </p:bgPr>
    </p:bg>
    <p:spTree>
      <p:nvGrpSpPr>
        <p:cNvPr id="1" name="Shape 417"/>
        <p:cNvGrpSpPr/>
        <p:nvPr/>
      </p:nvGrpSpPr>
      <p:grpSpPr>
        <a:xfrm>
          <a:off x="0" y="0"/>
          <a:ext cx="0" cy="0"/>
          <a:chOff x="0" y="0"/>
          <a:chExt cx="0" cy="0"/>
        </a:xfrm>
      </p:grpSpPr>
      <p:sp>
        <p:nvSpPr>
          <p:cNvPr id="419" name="Google Shape;419;p59"/>
          <p:cNvSpPr txBox="1"/>
          <p:nvPr/>
        </p:nvSpPr>
        <p:spPr>
          <a:xfrm>
            <a:off x="6613525" y="5613400"/>
            <a:ext cx="184150" cy="8239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sp>
        <p:nvSpPr>
          <p:cNvPr id="7" name="Rectangle 6"/>
          <p:cNvSpPr/>
          <p:nvPr/>
        </p:nvSpPr>
        <p:spPr>
          <a:xfrm>
            <a:off x="2305934" y="6334780"/>
            <a:ext cx="284428" cy="523220"/>
          </a:xfrm>
          <a:prstGeom prst="rect">
            <a:avLst/>
          </a:prstGeom>
        </p:spPr>
        <p:txBody>
          <a:bodyPr wrap="none">
            <a:spAutoFit/>
          </a:bodyPr>
          <a:lstStyle/>
          <a:p>
            <a:r>
              <a:rPr lang="en-US" sz="2800" dirty="0" smtClean="0">
                <a:solidFill>
                  <a:srgbClr val="FFFF00"/>
                </a:solidFill>
              </a:rPr>
              <a:t>.</a:t>
            </a:r>
            <a:endParaRPr lang="en-US" sz="2800" dirty="0">
              <a:solidFill>
                <a:srgbClr val="FFFF00"/>
              </a:solidFill>
            </a:endParaRPr>
          </a:p>
        </p:txBody>
      </p:sp>
      <p:pic>
        <p:nvPicPr>
          <p:cNvPr id="2" name="Picture 1"/>
          <p:cNvPicPr>
            <a:picLocks noChangeAspect="1"/>
          </p:cNvPicPr>
          <p:nvPr/>
        </p:nvPicPr>
        <p:blipFill rotWithShape="1">
          <a:blip r:embed="rId3"/>
          <a:srcRect t="3571" r="12584"/>
          <a:stretch/>
        </p:blipFill>
        <p:spPr>
          <a:xfrm>
            <a:off x="1390959" y="197038"/>
            <a:ext cx="7149606" cy="5912216"/>
          </a:xfrm>
          <a:prstGeom prst="rect">
            <a:avLst/>
          </a:prstGeom>
        </p:spPr>
      </p:pic>
      <p:sp>
        <p:nvSpPr>
          <p:cNvPr id="6" name="Rectangle 5"/>
          <p:cNvSpPr/>
          <p:nvPr/>
        </p:nvSpPr>
        <p:spPr>
          <a:xfrm>
            <a:off x="218989" y="6304940"/>
            <a:ext cx="9870922" cy="369332"/>
          </a:xfrm>
          <a:prstGeom prst="rect">
            <a:avLst/>
          </a:prstGeom>
        </p:spPr>
        <p:txBody>
          <a:bodyPr wrap="square">
            <a:spAutoFit/>
          </a:bodyPr>
          <a:lstStyle/>
          <a:p>
            <a:r>
              <a:rPr lang="en-US" sz="1800" dirty="0">
                <a:solidFill>
                  <a:srgbClr val="FFFF00"/>
                </a:solidFill>
              </a:rPr>
              <a:t>https://</a:t>
            </a:r>
            <a:r>
              <a:rPr lang="en-US" sz="1800" dirty="0" err="1">
                <a:solidFill>
                  <a:srgbClr val="FFFF00"/>
                </a:solidFill>
              </a:rPr>
              <a:t>www.diederichhealthcare.com</a:t>
            </a:r>
            <a:r>
              <a:rPr lang="en-US" sz="1800" dirty="0">
                <a:solidFill>
                  <a:srgbClr val="FFFF00"/>
                </a:solidFill>
              </a:rPr>
              <a:t>/the-standard/2018-medical-malpractice-payout-analysis/.</a:t>
            </a:r>
          </a:p>
        </p:txBody>
      </p:sp>
    </p:spTree>
    <p:extLst>
      <p:ext uri="{BB962C8B-B14F-4D97-AF65-F5344CB8AC3E}">
        <p14:creationId xmlns:p14="http://schemas.microsoft.com/office/powerpoint/2010/main" val="398003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4C"/>
        </a:solidFill>
        <a:effectLst/>
      </p:bgPr>
    </p:bg>
    <p:spTree>
      <p:nvGrpSpPr>
        <p:cNvPr id="1" name="Shape 417"/>
        <p:cNvGrpSpPr/>
        <p:nvPr/>
      </p:nvGrpSpPr>
      <p:grpSpPr>
        <a:xfrm>
          <a:off x="0" y="0"/>
          <a:ext cx="0" cy="0"/>
          <a:chOff x="0" y="0"/>
          <a:chExt cx="0" cy="0"/>
        </a:xfrm>
      </p:grpSpPr>
      <p:sp>
        <p:nvSpPr>
          <p:cNvPr id="419" name="Google Shape;419;p59"/>
          <p:cNvSpPr txBox="1"/>
          <p:nvPr/>
        </p:nvSpPr>
        <p:spPr>
          <a:xfrm>
            <a:off x="6613525" y="5613400"/>
            <a:ext cx="184150" cy="8239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sp>
        <p:nvSpPr>
          <p:cNvPr id="7" name="Rectangle 6"/>
          <p:cNvSpPr/>
          <p:nvPr/>
        </p:nvSpPr>
        <p:spPr>
          <a:xfrm>
            <a:off x="218989" y="6304940"/>
            <a:ext cx="9870922" cy="369332"/>
          </a:xfrm>
          <a:prstGeom prst="rect">
            <a:avLst/>
          </a:prstGeom>
        </p:spPr>
        <p:txBody>
          <a:bodyPr wrap="square">
            <a:spAutoFit/>
          </a:bodyPr>
          <a:lstStyle/>
          <a:p>
            <a:r>
              <a:rPr lang="en-US" sz="1800" dirty="0">
                <a:solidFill>
                  <a:srgbClr val="FFFF00"/>
                </a:solidFill>
              </a:rPr>
              <a:t>https://</a:t>
            </a:r>
            <a:r>
              <a:rPr lang="en-US" sz="1800" dirty="0" err="1">
                <a:solidFill>
                  <a:srgbClr val="FFFF00"/>
                </a:solidFill>
              </a:rPr>
              <a:t>www.diederichhealthcare.com</a:t>
            </a:r>
            <a:r>
              <a:rPr lang="en-US" sz="1800" dirty="0">
                <a:solidFill>
                  <a:srgbClr val="FFFF00"/>
                </a:solidFill>
              </a:rPr>
              <a:t>/the-standard/2018-medical-malpractice-payout-analysis/.</a:t>
            </a:r>
          </a:p>
        </p:txBody>
      </p:sp>
      <p:pic>
        <p:nvPicPr>
          <p:cNvPr id="3" name="Picture 2" descr="Screen Shot 2019-05-08 at 7.20.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0028"/>
            <a:ext cx="10287000" cy="4273703"/>
          </a:xfrm>
          <a:prstGeom prst="rect">
            <a:avLst/>
          </a:prstGeom>
        </p:spPr>
      </p:pic>
    </p:spTree>
    <p:extLst>
      <p:ext uri="{BB962C8B-B14F-4D97-AF65-F5344CB8AC3E}">
        <p14:creationId xmlns:p14="http://schemas.microsoft.com/office/powerpoint/2010/main" val="2053023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4C"/>
        </a:solidFill>
        <a:effectLst/>
      </p:bgPr>
    </p:bg>
    <p:spTree>
      <p:nvGrpSpPr>
        <p:cNvPr id="1" name="Shape 417"/>
        <p:cNvGrpSpPr/>
        <p:nvPr/>
      </p:nvGrpSpPr>
      <p:grpSpPr>
        <a:xfrm>
          <a:off x="0" y="0"/>
          <a:ext cx="0" cy="0"/>
          <a:chOff x="0" y="0"/>
          <a:chExt cx="0" cy="0"/>
        </a:xfrm>
      </p:grpSpPr>
      <p:sp>
        <p:nvSpPr>
          <p:cNvPr id="419" name="Google Shape;419;p59"/>
          <p:cNvSpPr txBox="1"/>
          <p:nvPr/>
        </p:nvSpPr>
        <p:spPr>
          <a:xfrm>
            <a:off x="6613525" y="5613400"/>
            <a:ext cx="184150" cy="8239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pic>
        <p:nvPicPr>
          <p:cNvPr id="2" name="Picture 1" descr="Screen Shot 2019-05-08 at 7.23.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5968"/>
            <a:ext cx="10287000" cy="5757286"/>
          </a:xfrm>
          <a:prstGeom prst="rect">
            <a:avLst/>
          </a:prstGeom>
        </p:spPr>
      </p:pic>
      <p:sp>
        <p:nvSpPr>
          <p:cNvPr id="8" name="Rectangle 7"/>
          <p:cNvSpPr/>
          <p:nvPr/>
        </p:nvSpPr>
        <p:spPr>
          <a:xfrm>
            <a:off x="0" y="6334780"/>
            <a:ext cx="10287000" cy="523220"/>
          </a:xfrm>
          <a:prstGeom prst="rect">
            <a:avLst/>
          </a:prstGeom>
        </p:spPr>
        <p:txBody>
          <a:bodyPr wrap="square">
            <a:spAutoFit/>
          </a:bodyPr>
          <a:lstStyle/>
          <a:p>
            <a:pPr algn="ctr"/>
            <a:r>
              <a:rPr lang="en-US" sz="2800" dirty="0" smtClean="0">
                <a:solidFill>
                  <a:srgbClr val="FFFF00"/>
                </a:solidFill>
              </a:rPr>
              <a:t>Source </a:t>
            </a:r>
            <a:r>
              <a:rPr lang="en-US" sz="2800" dirty="0">
                <a:solidFill>
                  <a:srgbClr val="FFFF00"/>
                </a:solidFill>
              </a:rPr>
              <a:t>- </a:t>
            </a:r>
            <a:r>
              <a:rPr lang="en-US" sz="2800" dirty="0" err="1">
                <a:solidFill>
                  <a:srgbClr val="FFFF00"/>
                </a:solidFill>
              </a:rPr>
              <a:t>MedPro</a:t>
            </a:r>
            <a:r>
              <a:rPr lang="en-US" sz="2800" dirty="0">
                <a:solidFill>
                  <a:srgbClr val="FFFF00"/>
                </a:solidFill>
              </a:rPr>
              <a:t> Group </a:t>
            </a:r>
            <a:r>
              <a:rPr lang="en-US" sz="2800" dirty="0" smtClean="0">
                <a:solidFill>
                  <a:srgbClr val="FFFF00"/>
                </a:solidFill>
              </a:rPr>
              <a:t>at </a:t>
            </a:r>
            <a:r>
              <a:rPr lang="en-US" sz="2800" dirty="0" err="1" smtClean="0">
                <a:solidFill>
                  <a:srgbClr val="FFFF00"/>
                </a:solidFill>
              </a:rPr>
              <a:t>medpro.com</a:t>
            </a:r>
            <a:endParaRPr lang="en-US" sz="2800" dirty="0">
              <a:solidFill>
                <a:srgbClr val="FFFF00"/>
              </a:solidFill>
            </a:endParaRPr>
          </a:p>
        </p:txBody>
      </p:sp>
    </p:spTree>
    <p:extLst>
      <p:ext uri="{BB962C8B-B14F-4D97-AF65-F5344CB8AC3E}">
        <p14:creationId xmlns:p14="http://schemas.microsoft.com/office/powerpoint/2010/main" val="3444148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004C"/>
        </a:solidFill>
        <a:effectLst/>
      </p:bgPr>
    </p:bg>
    <p:spTree>
      <p:nvGrpSpPr>
        <p:cNvPr id="1" name="Shape 417"/>
        <p:cNvGrpSpPr/>
        <p:nvPr/>
      </p:nvGrpSpPr>
      <p:grpSpPr>
        <a:xfrm>
          <a:off x="0" y="0"/>
          <a:ext cx="0" cy="0"/>
          <a:chOff x="0" y="0"/>
          <a:chExt cx="0" cy="0"/>
        </a:xfrm>
      </p:grpSpPr>
      <p:sp>
        <p:nvSpPr>
          <p:cNvPr id="418" name="Google Shape;418;p59"/>
          <p:cNvSpPr txBox="1">
            <a:spLocks noGrp="1"/>
          </p:cNvSpPr>
          <p:nvPr>
            <p:ph type="title"/>
          </p:nvPr>
        </p:nvSpPr>
        <p:spPr>
          <a:xfrm>
            <a:off x="0" y="959890"/>
            <a:ext cx="10287000" cy="419373"/>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700" dirty="0" smtClean="0">
                <a:solidFill>
                  <a:srgbClr val="2EFF13"/>
                </a:solidFill>
              </a:rPr>
              <a:t>Oklahoma (former) cap on noneconomic damages</a:t>
            </a:r>
            <a:r>
              <a:rPr lang="en-US" sz="3700" dirty="0" smtClean="0"/>
              <a:t/>
            </a:r>
            <a:br>
              <a:rPr lang="en-US" sz="3700" dirty="0" smtClean="0"/>
            </a:br>
            <a:r>
              <a:rPr lang="en-US" sz="3200" i="1" dirty="0" err="1" smtClean="0"/>
              <a:t>Beason</a:t>
            </a:r>
            <a:r>
              <a:rPr lang="en-US" sz="3200" i="1" dirty="0" smtClean="0"/>
              <a:t> v I.E. Miller </a:t>
            </a:r>
            <a:r>
              <a:rPr lang="en-US" sz="3200" i="1" dirty="0" err="1" smtClean="0"/>
              <a:t>Servs</a:t>
            </a:r>
            <a:r>
              <a:rPr lang="en-US" sz="3200" i="1" dirty="0" smtClean="0"/>
              <a:t>., </a:t>
            </a:r>
            <a:r>
              <a:rPr lang="en-US" sz="3600" i="1" dirty="0" smtClean="0"/>
              <a:t/>
            </a:r>
            <a:br>
              <a:rPr lang="en-US" sz="3600" i="1" dirty="0" smtClean="0"/>
            </a:br>
            <a:r>
              <a:rPr lang="en-US" sz="3200" dirty="0" smtClean="0"/>
              <a:t>2019 OK 28, ___P.3d___(April 23, 2019) </a:t>
            </a:r>
            <a:endParaRPr sz="3200" dirty="0">
              <a:latin typeface="Century Schoolbook"/>
              <a:ea typeface="Century Schoolbook"/>
              <a:cs typeface="Century Schoolbook"/>
              <a:sym typeface="Century Schoolbook"/>
            </a:endParaRPr>
          </a:p>
        </p:txBody>
      </p:sp>
      <p:sp>
        <p:nvSpPr>
          <p:cNvPr id="419" name="Google Shape;419;p59"/>
          <p:cNvSpPr txBox="1"/>
          <p:nvPr/>
        </p:nvSpPr>
        <p:spPr>
          <a:xfrm>
            <a:off x="6613525" y="5613400"/>
            <a:ext cx="184150" cy="8239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sp>
        <p:nvSpPr>
          <p:cNvPr id="3" name="Rectangle 2"/>
          <p:cNvSpPr/>
          <p:nvPr/>
        </p:nvSpPr>
        <p:spPr>
          <a:xfrm>
            <a:off x="372280" y="2196150"/>
            <a:ext cx="9657408" cy="4401205"/>
          </a:xfrm>
          <a:prstGeom prst="rect">
            <a:avLst/>
          </a:prstGeom>
        </p:spPr>
        <p:txBody>
          <a:bodyPr wrap="square">
            <a:spAutoFit/>
          </a:bodyPr>
          <a:lstStyle/>
          <a:p>
            <a:pPr marL="457200" indent="-457200">
              <a:buClrTx/>
              <a:buFont typeface="Arial"/>
              <a:buChar char="•"/>
            </a:pPr>
            <a:r>
              <a:rPr lang="en-US" sz="2800" dirty="0">
                <a:solidFill>
                  <a:schemeClr val="bg1"/>
                </a:solidFill>
                <a:latin typeface="Times New Roman"/>
                <a:cs typeface="Times New Roman"/>
              </a:rPr>
              <a:t>Supreme Court held that noneconomic cap of $350K was an unconstitutional special law in 14 page opinion</a:t>
            </a:r>
          </a:p>
          <a:p>
            <a:pPr marL="457200" indent="-457200">
              <a:buClrTx/>
              <a:buFont typeface="Arial"/>
              <a:buChar char="•"/>
            </a:pPr>
            <a:r>
              <a:rPr lang="en-US" sz="2800" dirty="0">
                <a:solidFill>
                  <a:schemeClr val="bg1"/>
                </a:solidFill>
                <a:latin typeface="Times New Roman"/>
                <a:cs typeface="Times New Roman"/>
              </a:rPr>
              <a:t>Court found statute unfairly distinguished between those who die and those who don’t</a:t>
            </a:r>
          </a:p>
          <a:p>
            <a:pPr marL="457200" indent="-457200">
              <a:buClrTx/>
              <a:buFont typeface="Arial"/>
              <a:buChar char="•"/>
            </a:pPr>
            <a:r>
              <a:rPr lang="en-US" sz="2800" dirty="0">
                <a:solidFill>
                  <a:schemeClr val="bg1"/>
                </a:solidFill>
                <a:latin typeface="Times New Roman"/>
                <a:cs typeface="Times New Roman"/>
              </a:rPr>
              <a:t>Close decision, 5-4; 3 Justices recused; 2 of 3 replacements voted with majority; and Justice Winchester wrote a 67 page dissenting opinion</a:t>
            </a:r>
          </a:p>
          <a:p>
            <a:pPr marL="457200" indent="-457200">
              <a:buClrTx/>
              <a:buFont typeface="Arial"/>
              <a:buChar char="•"/>
            </a:pPr>
            <a:r>
              <a:rPr lang="en-US" sz="2800" dirty="0">
                <a:solidFill>
                  <a:schemeClr val="bg1"/>
                </a:solidFill>
                <a:latin typeface="Times New Roman"/>
                <a:cs typeface="Times New Roman"/>
              </a:rPr>
              <a:t>In 2017, Court struck affidavit of merit requirement for the third time as denying or unfairly impeding Plaintiffs’ access to the courts (</a:t>
            </a:r>
            <a:r>
              <a:rPr lang="en-US" sz="2800" dirty="0" err="1">
                <a:solidFill>
                  <a:schemeClr val="bg1"/>
                </a:solidFill>
                <a:latin typeface="Times New Roman"/>
                <a:cs typeface="Times New Roman"/>
              </a:rPr>
              <a:t>Chicoine</a:t>
            </a:r>
            <a:r>
              <a:rPr lang="en-US" sz="2800" dirty="0">
                <a:solidFill>
                  <a:schemeClr val="bg1"/>
                </a:solidFill>
                <a:latin typeface="Times New Roman"/>
                <a:cs typeface="Times New Roman"/>
              </a:rPr>
              <a:t> v SFH)</a:t>
            </a:r>
          </a:p>
        </p:txBody>
      </p:sp>
    </p:spTree>
    <p:extLst>
      <p:ext uri="{BB962C8B-B14F-4D97-AF65-F5344CB8AC3E}">
        <p14:creationId xmlns:p14="http://schemas.microsoft.com/office/powerpoint/2010/main" val="1022218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4C"/>
        </a:solidFill>
        <a:effectLst/>
      </p:bgPr>
    </p:bg>
    <p:spTree>
      <p:nvGrpSpPr>
        <p:cNvPr id="1" name="Shape 417"/>
        <p:cNvGrpSpPr/>
        <p:nvPr/>
      </p:nvGrpSpPr>
      <p:grpSpPr>
        <a:xfrm>
          <a:off x="0" y="0"/>
          <a:ext cx="0" cy="0"/>
          <a:chOff x="0" y="0"/>
          <a:chExt cx="0" cy="0"/>
        </a:xfrm>
      </p:grpSpPr>
      <p:sp>
        <p:nvSpPr>
          <p:cNvPr id="418" name="Google Shape;418;p59"/>
          <p:cNvSpPr txBox="1">
            <a:spLocks noGrp="1"/>
          </p:cNvSpPr>
          <p:nvPr>
            <p:ph type="title"/>
          </p:nvPr>
        </p:nvSpPr>
        <p:spPr>
          <a:xfrm>
            <a:off x="0" y="543920"/>
            <a:ext cx="10287000" cy="747769"/>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4000" i="1" dirty="0" smtClean="0"/>
              <a:t>Final Considerations</a:t>
            </a:r>
            <a:endParaRPr i="1" dirty="0">
              <a:latin typeface="Century Schoolbook"/>
              <a:ea typeface="Century Schoolbook"/>
              <a:cs typeface="Century Schoolbook"/>
              <a:sym typeface="Century Schoolbook"/>
            </a:endParaRPr>
          </a:p>
        </p:txBody>
      </p:sp>
      <p:sp>
        <p:nvSpPr>
          <p:cNvPr id="419" name="Google Shape;419;p59"/>
          <p:cNvSpPr txBox="1"/>
          <p:nvPr/>
        </p:nvSpPr>
        <p:spPr>
          <a:xfrm>
            <a:off x="6613525" y="5613400"/>
            <a:ext cx="184150" cy="8239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sp>
        <p:nvSpPr>
          <p:cNvPr id="3" name="Rectangle 2"/>
          <p:cNvSpPr/>
          <p:nvPr/>
        </p:nvSpPr>
        <p:spPr>
          <a:xfrm>
            <a:off x="284685" y="1714503"/>
            <a:ext cx="9723104" cy="4401205"/>
          </a:xfrm>
          <a:prstGeom prst="rect">
            <a:avLst/>
          </a:prstGeom>
        </p:spPr>
        <p:txBody>
          <a:bodyPr wrap="square">
            <a:spAutoFit/>
          </a:bodyPr>
          <a:lstStyle/>
          <a:p>
            <a:pPr marL="457200" indent="-457200">
              <a:buClrTx/>
              <a:buFont typeface="Arial"/>
              <a:buChar char="•"/>
            </a:pPr>
            <a:r>
              <a:rPr lang="en-US" sz="2800" dirty="0" err="1">
                <a:solidFill>
                  <a:schemeClr val="bg1"/>
                </a:solidFill>
                <a:latin typeface="Times New Roman"/>
                <a:cs typeface="Times New Roman"/>
              </a:rPr>
              <a:t>Medicolegal</a:t>
            </a:r>
            <a:r>
              <a:rPr lang="en-US" sz="2800" dirty="0">
                <a:solidFill>
                  <a:schemeClr val="bg1"/>
                </a:solidFill>
                <a:latin typeface="Times New Roman"/>
                <a:cs typeface="Times New Roman"/>
              </a:rPr>
              <a:t> liability is unfortunately a part of practicing medicine</a:t>
            </a:r>
          </a:p>
          <a:p>
            <a:pPr marL="457200" indent="-457200">
              <a:buClrTx/>
              <a:buFont typeface="Arial"/>
              <a:buChar char="•"/>
            </a:pPr>
            <a:r>
              <a:rPr lang="en-US" sz="2800" dirty="0">
                <a:solidFill>
                  <a:schemeClr val="bg1"/>
                </a:solidFill>
                <a:latin typeface="Times New Roman"/>
                <a:cs typeface="Times New Roman"/>
              </a:rPr>
              <a:t>Understand and engage in risk management efforts</a:t>
            </a:r>
          </a:p>
          <a:p>
            <a:pPr marL="457200" indent="-457200">
              <a:buClrTx/>
              <a:buFont typeface="Arial"/>
              <a:buChar char="•"/>
            </a:pPr>
            <a:r>
              <a:rPr lang="en-US" sz="2800" dirty="0">
                <a:solidFill>
                  <a:schemeClr val="bg1"/>
                </a:solidFill>
                <a:latin typeface="Times New Roman"/>
                <a:cs typeface="Times New Roman"/>
              </a:rPr>
              <a:t>Protect yourself with the right coverage and use it when necessary</a:t>
            </a:r>
          </a:p>
          <a:p>
            <a:pPr marL="457200" indent="-457200">
              <a:buClrTx/>
              <a:buFont typeface="Arial"/>
              <a:buChar char="•"/>
            </a:pPr>
            <a:r>
              <a:rPr lang="en-US" sz="2800" dirty="0">
                <a:solidFill>
                  <a:schemeClr val="bg1"/>
                </a:solidFill>
                <a:latin typeface="Times New Roman"/>
                <a:cs typeface="Times New Roman"/>
              </a:rPr>
              <a:t>Educate yourself on your state’s standards by which your care will be </a:t>
            </a:r>
            <a:r>
              <a:rPr lang="en-US" sz="2800" dirty="0" smtClean="0">
                <a:solidFill>
                  <a:schemeClr val="bg1"/>
                </a:solidFill>
                <a:latin typeface="Times New Roman"/>
                <a:cs typeface="Times New Roman"/>
              </a:rPr>
              <a:t>judged in </a:t>
            </a:r>
            <a:r>
              <a:rPr lang="en-US" sz="2800" dirty="0">
                <a:solidFill>
                  <a:schemeClr val="bg1"/>
                </a:solidFill>
                <a:latin typeface="Times New Roman"/>
                <a:cs typeface="Times New Roman"/>
              </a:rPr>
              <a:t>a courtroom</a:t>
            </a:r>
          </a:p>
          <a:p>
            <a:pPr marL="457200" indent="-457200">
              <a:buClrTx/>
              <a:buFont typeface="Arial"/>
              <a:buChar char="•"/>
            </a:pPr>
            <a:r>
              <a:rPr lang="en-US" sz="2800" dirty="0">
                <a:solidFill>
                  <a:schemeClr val="bg1"/>
                </a:solidFill>
                <a:latin typeface="Times New Roman"/>
                <a:cs typeface="Times New Roman"/>
              </a:rPr>
              <a:t>Be that physician every day that would make a juror say: “that is the type of physician that I want taking care of my family members”</a:t>
            </a:r>
          </a:p>
        </p:txBody>
      </p:sp>
    </p:spTree>
    <p:extLst>
      <p:ext uri="{BB962C8B-B14F-4D97-AF65-F5344CB8AC3E}">
        <p14:creationId xmlns:p14="http://schemas.microsoft.com/office/powerpoint/2010/main" val="1257119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Shape 417"/>
        <p:cNvGrpSpPr/>
        <p:nvPr/>
      </p:nvGrpSpPr>
      <p:grpSpPr>
        <a:xfrm>
          <a:off x="0" y="0"/>
          <a:ext cx="0" cy="0"/>
          <a:chOff x="0" y="0"/>
          <a:chExt cx="0" cy="0"/>
        </a:xfrm>
      </p:grpSpPr>
      <p:sp>
        <p:nvSpPr>
          <p:cNvPr id="418" name="Google Shape;418;p59"/>
          <p:cNvSpPr txBox="1">
            <a:spLocks noGrp="1"/>
          </p:cNvSpPr>
          <p:nvPr>
            <p:ph type="title"/>
          </p:nvPr>
        </p:nvSpPr>
        <p:spPr>
          <a:xfrm>
            <a:off x="0" y="1333202"/>
            <a:ext cx="6311220" cy="2603500"/>
          </a:xfrm>
          <a:prstGeom prst="rect">
            <a:avLst/>
          </a:prstGeom>
          <a:noFill/>
          <a:ln>
            <a:noFill/>
          </a:ln>
        </p:spPr>
        <p:txBody>
          <a:bodyPr spcFirstLastPara="1" wrap="square" lIns="92075" tIns="46025" rIns="92075" bIns="46025" anchor="ctr" anchorCtr="0">
            <a:noAutofit/>
          </a:bodyPr>
          <a:lstStyle/>
          <a:p>
            <a:pPr marL="0" lvl="0" indent="0" rtl="0">
              <a:spcBef>
                <a:spcPts val="0"/>
              </a:spcBef>
              <a:spcAft>
                <a:spcPts val="0"/>
              </a:spcAft>
              <a:buNone/>
            </a:pPr>
            <a:r>
              <a:rPr lang="en-US" sz="7200" i="1" dirty="0" smtClean="0">
                <a:solidFill>
                  <a:schemeClr val="accent1"/>
                </a:solidFill>
              </a:rPr>
              <a:t>Thank you!</a:t>
            </a:r>
            <a:br>
              <a:rPr lang="en-US" sz="7200" i="1" dirty="0" smtClean="0">
                <a:solidFill>
                  <a:schemeClr val="accent1"/>
                </a:solidFill>
              </a:rPr>
            </a:br>
            <a:r>
              <a:rPr lang="en-US" sz="7200" i="1" dirty="0">
                <a:solidFill>
                  <a:schemeClr val="accent1"/>
                </a:solidFill>
              </a:rPr>
              <a:t/>
            </a:r>
            <a:br>
              <a:rPr lang="en-US" sz="7200" i="1" dirty="0">
                <a:solidFill>
                  <a:schemeClr val="accent1"/>
                </a:solidFill>
              </a:rPr>
            </a:br>
            <a:r>
              <a:rPr lang="en-US" sz="7200" i="1" dirty="0" smtClean="0">
                <a:solidFill>
                  <a:schemeClr val="accent1"/>
                </a:solidFill>
              </a:rPr>
              <a:t>Go Poke</a:t>
            </a:r>
            <a:r>
              <a:rPr lang="en-US" sz="7200" i="1" dirty="0" smtClean="0">
                <a:solidFill>
                  <a:srgbClr val="F57B49"/>
                </a:solidFill>
              </a:rPr>
              <a:t>s!</a:t>
            </a:r>
            <a:endParaRPr sz="7200" i="1" dirty="0">
              <a:solidFill>
                <a:srgbClr val="F57B49"/>
              </a:solidFill>
              <a:latin typeface="Century Schoolbook"/>
              <a:ea typeface="Century Schoolbook"/>
              <a:cs typeface="Century Schoolbook"/>
              <a:sym typeface="Century Schoolbook"/>
            </a:endParaRPr>
          </a:p>
        </p:txBody>
      </p:sp>
      <p:sp>
        <p:nvSpPr>
          <p:cNvPr id="419" name="Google Shape;419;p59"/>
          <p:cNvSpPr txBox="1"/>
          <p:nvPr/>
        </p:nvSpPr>
        <p:spPr>
          <a:xfrm>
            <a:off x="6613525" y="5613400"/>
            <a:ext cx="184150" cy="8239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pic>
        <p:nvPicPr>
          <p:cNvPr id="2" name="Picture 1"/>
          <p:cNvPicPr>
            <a:picLocks noChangeAspect="1"/>
          </p:cNvPicPr>
          <p:nvPr/>
        </p:nvPicPr>
        <p:blipFill>
          <a:blip r:embed="rId3"/>
          <a:stretch>
            <a:fillRect/>
          </a:stretch>
        </p:blipFill>
        <p:spPr>
          <a:xfrm>
            <a:off x="4675515" y="762432"/>
            <a:ext cx="5334000" cy="5334000"/>
          </a:xfrm>
          <a:prstGeom prst="rect">
            <a:avLst/>
          </a:prstGeom>
        </p:spPr>
      </p:pic>
    </p:spTree>
    <p:extLst>
      <p:ext uri="{BB962C8B-B14F-4D97-AF65-F5344CB8AC3E}">
        <p14:creationId xmlns:p14="http://schemas.microsoft.com/office/powerpoint/2010/main" val="854080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4C"/>
        </a:solidFill>
        <a:effectLst/>
      </p:bgPr>
    </p:bg>
    <p:spTree>
      <p:nvGrpSpPr>
        <p:cNvPr id="1" name="Shape 332"/>
        <p:cNvGrpSpPr/>
        <p:nvPr/>
      </p:nvGrpSpPr>
      <p:grpSpPr>
        <a:xfrm>
          <a:off x="0" y="0"/>
          <a:ext cx="0" cy="0"/>
          <a:chOff x="0" y="0"/>
          <a:chExt cx="0" cy="0"/>
        </a:xfrm>
      </p:grpSpPr>
      <p:sp>
        <p:nvSpPr>
          <p:cNvPr id="333" name="Google Shape;333;p52"/>
          <p:cNvSpPr txBox="1">
            <a:spLocks noGrp="1"/>
          </p:cNvSpPr>
          <p:nvPr>
            <p:ph type="title"/>
          </p:nvPr>
        </p:nvSpPr>
        <p:spPr>
          <a:xfrm>
            <a:off x="152400" y="916103"/>
            <a:ext cx="9982200" cy="5334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4000" i="1" dirty="0" smtClean="0"/>
              <a:t/>
            </a:r>
            <a:br>
              <a:rPr lang="en-US" sz="4000" i="1" dirty="0" smtClean="0"/>
            </a:br>
            <a:r>
              <a:rPr lang="en-US" sz="4000" i="1" dirty="0" smtClean="0"/>
              <a:t>Disclosures</a:t>
            </a:r>
            <a:endParaRPr i="1" dirty="0">
              <a:latin typeface="Century Schoolbook"/>
              <a:ea typeface="Century Schoolbook"/>
              <a:cs typeface="Century Schoolbook"/>
              <a:sym typeface="Century Schoolbook"/>
            </a:endParaRPr>
          </a:p>
        </p:txBody>
      </p:sp>
      <p:sp>
        <p:nvSpPr>
          <p:cNvPr id="334" name="Google Shape;334;p52"/>
          <p:cNvSpPr txBox="1"/>
          <p:nvPr/>
        </p:nvSpPr>
        <p:spPr>
          <a:xfrm>
            <a:off x="6613525" y="5613400"/>
            <a:ext cx="184150" cy="8239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sp>
        <p:nvSpPr>
          <p:cNvPr id="335" name="Google Shape;335;p52"/>
          <p:cNvSpPr txBox="1">
            <a:spLocks noGrp="1"/>
          </p:cNvSpPr>
          <p:nvPr>
            <p:ph type="body" idx="1"/>
          </p:nvPr>
        </p:nvSpPr>
        <p:spPr>
          <a:xfrm>
            <a:off x="152400" y="1580648"/>
            <a:ext cx="9988246" cy="1174555"/>
          </a:xfrm>
          <a:prstGeom prst="rect">
            <a:avLst/>
          </a:prstGeom>
          <a:noFill/>
          <a:ln>
            <a:noFill/>
          </a:ln>
        </p:spPr>
        <p:txBody>
          <a:bodyPr spcFirstLastPara="1" wrap="square" lIns="92075" tIns="46025" rIns="92075" bIns="46025" anchor="t" anchorCtr="0">
            <a:noAutofit/>
          </a:bodyPr>
          <a:lstStyle/>
          <a:p>
            <a:pPr marL="457200" lvl="1" indent="0" algn="ctr" rtl="0">
              <a:spcBef>
                <a:spcPts val="0"/>
              </a:spcBef>
              <a:spcAft>
                <a:spcPts val="0"/>
              </a:spcAft>
              <a:buSzPts val="3200"/>
              <a:buFont typeface="Times New Roman"/>
              <a:buNone/>
            </a:pPr>
            <a:r>
              <a:rPr lang="en-US" sz="3200" i="1" dirty="0" smtClean="0"/>
              <a:t/>
            </a:r>
            <a:br>
              <a:rPr lang="en-US" sz="3200" i="1" dirty="0" smtClean="0"/>
            </a:br>
            <a:r>
              <a:rPr lang="en-US" sz="3200" i="1" dirty="0" smtClean="0"/>
              <a:t>No </a:t>
            </a:r>
            <a:r>
              <a:rPr lang="en-US" sz="3200" i="1" dirty="0"/>
              <a:t>conflict(s) of interest in relation to this presentation</a:t>
            </a:r>
            <a:endParaRPr dirty="0"/>
          </a:p>
          <a:p>
            <a:pPr marL="342900" lvl="0" indent="-342900" algn="ctr" rtl="0">
              <a:spcBef>
                <a:spcPts val="640"/>
              </a:spcBef>
              <a:spcAft>
                <a:spcPts val="0"/>
              </a:spcAft>
              <a:buSzPts val="1280"/>
              <a:buFont typeface="Arial"/>
              <a:buNone/>
            </a:pPr>
            <a:endParaRPr b="1" dirty="0"/>
          </a:p>
        </p:txBody>
      </p:sp>
      <p:sp>
        <p:nvSpPr>
          <p:cNvPr id="336" name="Google Shape;336;p52"/>
          <p:cNvSpPr txBox="1"/>
          <p:nvPr/>
        </p:nvSpPr>
        <p:spPr>
          <a:xfrm>
            <a:off x="114300" y="3278303"/>
            <a:ext cx="9982200" cy="533400"/>
          </a:xfrm>
          <a:prstGeom prst="rect">
            <a:avLst/>
          </a:prstGeom>
          <a:noFill/>
          <a:ln>
            <a:noFill/>
          </a:ln>
        </p:spPr>
        <p:txBody>
          <a:bodyPr spcFirstLastPara="1" wrap="square" lIns="92075" tIns="46025" rIns="92075" bIns="46025" anchor="ctr" anchorCtr="0">
            <a:noAutofit/>
          </a:bodyPr>
          <a:lstStyle/>
          <a:p>
            <a:pPr marL="0" marR="0" lvl="0" indent="0" algn="ctr" rtl="0">
              <a:spcBef>
                <a:spcPts val="0"/>
              </a:spcBef>
              <a:spcAft>
                <a:spcPts val="0"/>
              </a:spcAft>
              <a:buNone/>
            </a:pPr>
            <a:r>
              <a:rPr lang="en-US" sz="4000" b="1" i="1" dirty="0" smtClean="0">
                <a:solidFill>
                  <a:schemeClr val="lt2"/>
                </a:solidFill>
                <a:latin typeface="Times New Roman"/>
                <a:ea typeface="Times New Roman"/>
                <a:cs typeface="Times New Roman"/>
                <a:sym typeface="Times New Roman"/>
              </a:rPr>
              <a:t/>
            </a:r>
            <a:br>
              <a:rPr lang="en-US" sz="4000" b="1" i="1" dirty="0" smtClean="0">
                <a:solidFill>
                  <a:schemeClr val="lt2"/>
                </a:solidFill>
                <a:latin typeface="Times New Roman"/>
                <a:ea typeface="Times New Roman"/>
                <a:cs typeface="Times New Roman"/>
                <a:sym typeface="Times New Roman"/>
              </a:rPr>
            </a:br>
            <a:r>
              <a:rPr lang="en-US" sz="4000" b="1" i="1" dirty="0" smtClean="0">
                <a:solidFill>
                  <a:schemeClr val="lt2"/>
                </a:solidFill>
                <a:latin typeface="Times New Roman"/>
                <a:ea typeface="Times New Roman"/>
                <a:cs typeface="Times New Roman"/>
                <a:sym typeface="Times New Roman"/>
              </a:rPr>
              <a:t>Disclaimer</a:t>
            </a:r>
            <a:endParaRPr sz="4400" b="1" i="1" dirty="0">
              <a:solidFill>
                <a:schemeClr val="lt2"/>
              </a:solidFill>
              <a:latin typeface="Century Schoolbook"/>
              <a:ea typeface="Century Schoolbook"/>
              <a:cs typeface="Century Schoolbook"/>
              <a:sym typeface="Century Schoolbook"/>
            </a:endParaRPr>
          </a:p>
        </p:txBody>
      </p:sp>
      <p:sp>
        <p:nvSpPr>
          <p:cNvPr id="337" name="Google Shape;337;p52"/>
          <p:cNvSpPr txBox="1"/>
          <p:nvPr/>
        </p:nvSpPr>
        <p:spPr>
          <a:xfrm>
            <a:off x="0" y="4040303"/>
            <a:ext cx="10287000" cy="2397475"/>
          </a:xfrm>
          <a:prstGeom prst="rect">
            <a:avLst/>
          </a:prstGeom>
          <a:noFill/>
          <a:ln>
            <a:noFill/>
          </a:ln>
        </p:spPr>
        <p:txBody>
          <a:bodyPr spcFirstLastPara="1" wrap="square" lIns="92075" tIns="46025" rIns="92075" bIns="46025" anchor="t" anchorCtr="0">
            <a:noAutofit/>
          </a:bodyPr>
          <a:lstStyle/>
          <a:p>
            <a:pPr marL="342900" lvl="0" indent="-342900" algn="ctr">
              <a:spcBef>
                <a:spcPts val="640"/>
              </a:spcBef>
              <a:buClr>
                <a:schemeClr val="lt2"/>
              </a:buClr>
              <a:buSzPts val="1280"/>
            </a:pPr>
            <a:r>
              <a:rPr lang="en-US" sz="3200" i="1" dirty="0" smtClean="0">
                <a:solidFill>
                  <a:schemeClr val="lt1"/>
                </a:solidFill>
                <a:latin typeface="Times New Roman"/>
                <a:ea typeface="Times New Roman"/>
                <a:cs typeface="Times New Roman"/>
                <a:sym typeface="Times New Roman"/>
              </a:rPr>
              <a:t/>
            </a:r>
            <a:br>
              <a:rPr lang="en-US" sz="3200" i="1" dirty="0" smtClean="0">
                <a:solidFill>
                  <a:schemeClr val="lt1"/>
                </a:solidFill>
                <a:latin typeface="Times New Roman"/>
                <a:ea typeface="Times New Roman"/>
                <a:cs typeface="Times New Roman"/>
                <a:sym typeface="Times New Roman"/>
              </a:rPr>
            </a:br>
            <a:r>
              <a:rPr lang="en-US" sz="3200" i="1" dirty="0" smtClean="0">
                <a:solidFill>
                  <a:schemeClr val="lt1"/>
                </a:solidFill>
                <a:latin typeface="Times New Roman"/>
                <a:ea typeface="Times New Roman"/>
                <a:cs typeface="Times New Roman"/>
                <a:sym typeface="Times New Roman"/>
              </a:rPr>
              <a:t>I </a:t>
            </a:r>
            <a:r>
              <a:rPr lang="en-US" sz="3200" i="1" dirty="0">
                <a:solidFill>
                  <a:schemeClr val="lt1"/>
                </a:solidFill>
                <a:latin typeface="Times New Roman"/>
                <a:ea typeface="Times New Roman"/>
                <a:cs typeface="Times New Roman"/>
                <a:sym typeface="Times New Roman"/>
              </a:rPr>
              <a:t>am not a doctor, I </a:t>
            </a:r>
            <a:r>
              <a:rPr lang="en-US" sz="3200" i="1" dirty="0" smtClean="0">
                <a:solidFill>
                  <a:schemeClr val="lt1"/>
                </a:solidFill>
                <a:latin typeface="Times New Roman"/>
                <a:ea typeface="Times New Roman"/>
                <a:cs typeface="Times New Roman"/>
                <a:sym typeface="Times New Roman"/>
              </a:rPr>
              <a:t> just </a:t>
            </a:r>
            <a:r>
              <a:rPr lang="en-US" sz="3200" i="1" dirty="0">
                <a:solidFill>
                  <a:schemeClr val="lt1"/>
                </a:solidFill>
                <a:latin typeface="Times New Roman"/>
                <a:ea typeface="Times New Roman"/>
                <a:cs typeface="Times New Roman"/>
                <a:sym typeface="Times New Roman"/>
              </a:rPr>
              <a:t>play one on </a:t>
            </a:r>
            <a:r>
              <a:rPr lang="en-US" sz="3200" i="1" dirty="0" smtClean="0">
                <a:solidFill>
                  <a:schemeClr val="lt1"/>
                </a:solidFill>
                <a:latin typeface="Times New Roman"/>
                <a:ea typeface="Times New Roman"/>
                <a:cs typeface="Times New Roman"/>
                <a:sym typeface="Times New Roman"/>
              </a:rPr>
              <a:t>TV.</a:t>
            </a:r>
          </a:p>
          <a:p>
            <a:pPr marL="342900" lvl="0" indent="-342900" algn="ctr">
              <a:spcBef>
                <a:spcPts val="640"/>
              </a:spcBef>
              <a:buClr>
                <a:schemeClr val="lt2"/>
              </a:buClr>
              <a:buSzPts val="1280"/>
            </a:pPr>
            <a:r>
              <a:rPr lang="en-US" sz="3200" i="1" dirty="0" smtClean="0">
                <a:solidFill>
                  <a:schemeClr val="lt1"/>
                </a:solidFill>
                <a:latin typeface="Times New Roman"/>
                <a:ea typeface="Times New Roman"/>
                <a:cs typeface="Times New Roman"/>
                <a:sym typeface="Times New Roman"/>
              </a:rPr>
              <a:t>I have no expertise in asset protection or estate planning.</a:t>
            </a:r>
            <a:endParaRPr sz="3200" i="1" dirty="0">
              <a:solidFill>
                <a:schemeClr val="lt1"/>
              </a:solidFill>
              <a:latin typeface="Times New Roman"/>
              <a:ea typeface="Times New Roman"/>
              <a:cs typeface="Times New Roman"/>
              <a:sym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4C"/>
        </a:solidFill>
        <a:effectLst/>
      </p:bgPr>
    </p:bg>
    <p:spTree>
      <p:nvGrpSpPr>
        <p:cNvPr id="1" name="Shape 352"/>
        <p:cNvGrpSpPr/>
        <p:nvPr/>
      </p:nvGrpSpPr>
      <p:grpSpPr>
        <a:xfrm>
          <a:off x="0" y="0"/>
          <a:ext cx="0" cy="0"/>
          <a:chOff x="0" y="0"/>
          <a:chExt cx="0" cy="0"/>
        </a:xfrm>
      </p:grpSpPr>
      <p:sp>
        <p:nvSpPr>
          <p:cNvPr id="353" name="Google Shape;353;p54"/>
          <p:cNvSpPr txBox="1"/>
          <p:nvPr/>
        </p:nvSpPr>
        <p:spPr>
          <a:xfrm>
            <a:off x="6613525" y="5613400"/>
            <a:ext cx="184150" cy="8239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sp>
        <p:nvSpPr>
          <p:cNvPr id="354" name="Google Shape;354;p54"/>
          <p:cNvSpPr txBox="1">
            <a:spLocks noGrp="1"/>
          </p:cNvSpPr>
          <p:nvPr>
            <p:ph type="body" idx="1"/>
          </p:nvPr>
        </p:nvSpPr>
        <p:spPr>
          <a:xfrm>
            <a:off x="152400" y="1676400"/>
            <a:ext cx="10134600" cy="4495800"/>
          </a:xfrm>
          <a:prstGeom prst="rect">
            <a:avLst/>
          </a:prstGeom>
          <a:noFill/>
          <a:ln>
            <a:noFill/>
          </a:ln>
        </p:spPr>
        <p:txBody>
          <a:bodyPr spcFirstLastPara="1" wrap="square" lIns="92075" tIns="46025" rIns="92075" bIns="46025" anchor="t" anchorCtr="0">
            <a:noAutofit/>
          </a:bodyPr>
          <a:lstStyle/>
          <a:p>
            <a:pPr marL="457200" lvl="1" indent="0" algn="l" rtl="0">
              <a:spcBef>
                <a:spcPts val="0"/>
              </a:spcBef>
              <a:spcAft>
                <a:spcPts val="0"/>
              </a:spcAft>
              <a:buSzPts val="2800"/>
              <a:buFont typeface="Times New Roman"/>
              <a:buNone/>
            </a:pPr>
            <a:endParaRPr b="1" i="1"/>
          </a:p>
          <a:p>
            <a:pPr marL="457200" lvl="1" indent="0" algn="l" rtl="0">
              <a:spcBef>
                <a:spcPts val="720"/>
              </a:spcBef>
              <a:spcAft>
                <a:spcPts val="0"/>
              </a:spcAft>
              <a:buSzPts val="3600"/>
              <a:buFont typeface="Times New Roman"/>
              <a:buNone/>
            </a:pPr>
            <a:r>
              <a:rPr lang="en-US" sz="3600" b="1" i="1"/>
              <a:t>“We have a public health crisis on our hands” </a:t>
            </a:r>
            <a:endParaRPr/>
          </a:p>
          <a:p>
            <a:pPr marL="457200" lvl="1" indent="0" algn="l" rtl="0">
              <a:spcBef>
                <a:spcPts val="720"/>
              </a:spcBef>
              <a:spcAft>
                <a:spcPts val="0"/>
              </a:spcAft>
              <a:buSzPts val="3600"/>
              <a:buFont typeface="Times New Roman"/>
              <a:buNone/>
            </a:pPr>
            <a:endParaRPr sz="3600" b="1" i="1"/>
          </a:p>
          <a:p>
            <a:pPr marL="742950" lvl="1" indent="-285750" algn="l" rtl="0">
              <a:spcBef>
                <a:spcPts val="720"/>
              </a:spcBef>
              <a:spcAft>
                <a:spcPts val="0"/>
              </a:spcAft>
              <a:buSzPts val="3600"/>
              <a:buFont typeface="Arial"/>
              <a:buChar char="•"/>
            </a:pPr>
            <a:r>
              <a:rPr lang="en-US" sz="3600" b="1" i="1"/>
              <a:t>“Medical malpractice / medical errors rank as the 3</a:t>
            </a:r>
            <a:r>
              <a:rPr lang="en-US" sz="3600" b="1" i="1" baseline="30000"/>
              <a:t>rd</a:t>
            </a:r>
            <a:r>
              <a:rPr lang="en-US" sz="3600" b="1" i="1"/>
              <a:t> leading cause of death in the U.S.” </a:t>
            </a:r>
            <a:endParaRPr/>
          </a:p>
          <a:p>
            <a:pPr marL="742950" lvl="1" indent="-285750" algn="l" rtl="0">
              <a:spcBef>
                <a:spcPts val="720"/>
              </a:spcBef>
              <a:spcAft>
                <a:spcPts val="0"/>
              </a:spcAft>
              <a:buSzPts val="3600"/>
              <a:buFont typeface="Arial"/>
              <a:buChar char="•"/>
            </a:pPr>
            <a:r>
              <a:rPr lang="en-US" sz="3600" b="1" i="1"/>
              <a:t>“The fact is that medical malpractice is </a:t>
            </a:r>
            <a:r>
              <a:rPr lang="en-US" sz="3600" b="1" i="1" u="sng"/>
              <a:t>under litigated</a:t>
            </a:r>
            <a:r>
              <a:rPr lang="en-US" sz="3600" b="1" i="1"/>
              <a:t>”</a:t>
            </a:r>
            <a:endParaRPr sz="3600"/>
          </a:p>
          <a:p>
            <a:pPr marL="342900" lvl="0" indent="-342900" algn="ctr" rtl="0">
              <a:spcBef>
                <a:spcPts val="640"/>
              </a:spcBef>
              <a:spcAft>
                <a:spcPts val="0"/>
              </a:spcAft>
              <a:buSzPts val="1280"/>
              <a:buFont typeface="Arial"/>
              <a:buNone/>
            </a:pPr>
            <a:endParaRPr b="1"/>
          </a:p>
        </p:txBody>
      </p:sp>
      <p:pic>
        <p:nvPicPr>
          <p:cNvPr id="355" name="Google Shape;355;p54"/>
          <p:cNvPicPr preferRelativeResize="0"/>
          <p:nvPr/>
        </p:nvPicPr>
        <p:blipFill rotWithShape="1">
          <a:blip r:embed="rId3">
            <a:alphaModFix/>
          </a:blip>
          <a:srcRect/>
          <a:stretch/>
        </p:blipFill>
        <p:spPr>
          <a:xfrm>
            <a:off x="3516841" y="685800"/>
            <a:ext cx="6193367" cy="8001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004C"/>
        </a:solidFill>
        <a:effectLst/>
      </p:bgPr>
    </p:bg>
    <p:spTree>
      <p:nvGrpSpPr>
        <p:cNvPr id="1" name="Shape 359"/>
        <p:cNvGrpSpPr/>
        <p:nvPr/>
      </p:nvGrpSpPr>
      <p:grpSpPr>
        <a:xfrm>
          <a:off x="0" y="0"/>
          <a:ext cx="0" cy="0"/>
          <a:chOff x="0" y="0"/>
          <a:chExt cx="0" cy="0"/>
        </a:xfrm>
      </p:grpSpPr>
      <p:sp>
        <p:nvSpPr>
          <p:cNvPr id="360" name="Google Shape;360;p55"/>
          <p:cNvSpPr txBox="1">
            <a:spLocks noGrp="1"/>
          </p:cNvSpPr>
          <p:nvPr>
            <p:ph type="title"/>
          </p:nvPr>
        </p:nvSpPr>
        <p:spPr>
          <a:xfrm>
            <a:off x="152400" y="533400"/>
            <a:ext cx="6047813" cy="1458938"/>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600" i="1" dirty="0" smtClean="0"/>
              <a:t>Medical Malpractice Lawsuits in the 1980’s</a:t>
            </a:r>
            <a:endParaRPr sz="3600" i="1" dirty="0">
              <a:solidFill>
                <a:srgbClr val="00CC66"/>
              </a:solidFill>
              <a:latin typeface="Century Schoolbook"/>
              <a:ea typeface="Century Schoolbook"/>
              <a:cs typeface="Century Schoolbook"/>
              <a:sym typeface="Century Schoolbook"/>
            </a:endParaRPr>
          </a:p>
        </p:txBody>
      </p:sp>
      <p:sp>
        <p:nvSpPr>
          <p:cNvPr id="361" name="Google Shape;361;p55"/>
          <p:cNvSpPr txBox="1"/>
          <p:nvPr/>
        </p:nvSpPr>
        <p:spPr>
          <a:xfrm>
            <a:off x="6613525" y="5613400"/>
            <a:ext cx="184150" cy="8239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sp>
        <p:nvSpPr>
          <p:cNvPr id="362" name="Google Shape;362;p55"/>
          <p:cNvSpPr/>
          <p:nvPr/>
        </p:nvSpPr>
        <p:spPr>
          <a:xfrm rot="10800000" flipH="1">
            <a:off x="8582222" y="806449"/>
            <a:ext cx="5775447" cy="457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pic>
        <p:nvPicPr>
          <p:cNvPr id="376" name="Google Shape;376;p55"/>
          <p:cNvPicPr preferRelativeResize="0"/>
          <p:nvPr/>
        </p:nvPicPr>
        <p:blipFill rotWithShape="1">
          <a:blip r:embed="rId3">
            <a:alphaModFix/>
          </a:blip>
          <a:srcRect/>
          <a:stretch/>
        </p:blipFill>
        <p:spPr>
          <a:xfrm>
            <a:off x="6256258" y="304419"/>
            <a:ext cx="3632334" cy="2034107"/>
          </a:xfrm>
          <a:prstGeom prst="rect">
            <a:avLst/>
          </a:prstGeom>
          <a:noFill/>
          <a:ln>
            <a:noFill/>
          </a:ln>
        </p:spPr>
      </p:pic>
      <p:sp>
        <p:nvSpPr>
          <p:cNvPr id="2" name="TextBox 1"/>
          <p:cNvSpPr txBox="1"/>
          <p:nvPr/>
        </p:nvSpPr>
        <p:spPr>
          <a:xfrm>
            <a:off x="153292" y="2999348"/>
            <a:ext cx="9942093" cy="3108544"/>
          </a:xfrm>
          <a:prstGeom prst="rect">
            <a:avLst/>
          </a:prstGeom>
          <a:noFill/>
        </p:spPr>
        <p:txBody>
          <a:bodyPr wrap="square" rtlCol="0">
            <a:spAutoFit/>
          </a:bodyPr>
          <a:lstStyle/>
          <a:p>
            <a:pPr marL="457200" indent="-457200">
              <a:buClr>
                <a:schemeClr val="bg1"/>
              </a:buClr>
              <a:buFont typeface="Arial"/>
              <a:buChar char="•"/>
            </a:pPr>
            <a:r>
              <a:rPr lang="en-US" sz="2800" dirty="0" smtClean="0">
                <a:solidFill>
                  <a:srgbClr val="FFFFFF"/>
                </a:solidFill>
                <a:latin typeface="Times New Roman"/>
                <a:cs typeface="Times New Roman"/>
              </a:rPr>
              <a:t>My </a:t>
            </a:r>
            <a:r>
              <a:rPr lang="en-US" sz="2800" dirty="0">
                <a:solidFill>
                  <a:srgbClr val="FFFFFF"/>
                </a:solidFill>
                <a:latin typeface="Times New Roman"/>
                <a:cs typeface="Times New Roman"/>
              </a:rPr>
              <a:t>resources were a </a:t>
            </a:r>
            <a:r>
              <a:rPr lang="en-US" sz="2800" dirty="0" smtClean="0">
                <a:solidFill>
                  <a:srgbClr val="FFFFFF"/>
                </a:solidFill>
                <a:latin typeface="Times New Roman"/>
                <a:cs typeface="Times New Roman"/>
              </a:rPr>
              <a:t>Taber’s </a:t>
            </a:r>
            <a:r>
              <a:rPr lang="en-US" sz="2800" dirty="0">
                <a:solidFill>
                  <a:srgbClr val="FFFFFF"/>
                </a:solidFill>
                <a:latin typeface="Times New Roman"/>
                <a:cs typeface="Times New Roman"/>
              </a:rPr>
              <a:t>Medical Dictionary and a very old set of Netter’s</a:t>
            </a:r>
          </a:p>
          <a:p>
            <a:pPr marL="457200" indent="-457200">
              <a:buClr>
                <a:schemeClr val="bg1"/>
              </a:buClr>
              <a:buFont typeface="Arial"/>
              <a:buChar char="•"/>
            </a:pPr>
            <a:r>
              <a:rPr lang="en-US" sz="2800" dirty="0" smtClean="0">
                <a:solidFill>
                  <a:srgbClr val="FFFFFF"/>
                </a:solidFill>
                <a:latin typeface="Times New Roman"/>
                <a:cs typeface="Times New Roman"/>
              </a:rPr>
              <a:t>One-third or more </a:t>
            </a:r>
            <a:r>
              <a:rPr lang="en-US" sz="2800" dirty="0">
                <a:solidFill>
                  <a:srgbClr val="FFFFFF"/>
                </a:solidFill>
                <a:latin typeface="Times New Roman"/>
                <a:cs typeface="Times New Roman"/>
              </a:rPr>
              <a:t>of the cases I defended were truly “frivolous”</a:t>
            </a:r>
          </a:p>
          <a:p>
            <a:pPr marL="457200" indent="-457200">
              <a:buClr>
                <a:schemeClr val="bg1"/>
              </a:buClr>
              <a:buFont typeface="Arial"/>
              <a:buChar char="•"/>
            </a:pPr>
            <a:r>
              <a:rPr lang="en-US" sz="2800" dirty="0" smtClean="0">
                <a:solidFill>
                  <a:srgbClr val="FFFFFF"/>
                </a:solidFill>
                <a:latin typeface="Times New Roman"/>
                <a:cs typeface="Times New Roman"/>
              </a:rPr>
              <a:t>Plaintiff </a:t>
            </a:r>
            <a:r>
              <a:rPr lang="en-US" sz="2800" dirty="0">
                <a:solidFill>
                  <a:srgbClr val="FFFFFF"/>
                </a:solidFill>
                <a:latin typeface="Times New Roman"/>
                <a:cs typeface="Times New Roman"/>
              </a:rPr>
              <a:t>lawyers relied exclusively on their experts for the medicine</a:t>
            </a:r>
          </a:p>
          <a:p>
            <a:pPr marL="457200" indent="-457200">
              <a:buClr>
                <a:schemeClr val="bg1"/>
              </a:buClr>
              <a:buFont typeface="Arial"/>
              <a:buChar char="•"/>
            </a:pPr>
            <a:r>
              <a:rPr lang="en-US" sz="2800" dirty="0" smtClean="0">
                <a:solidFill>
                  <a:srgbClr val="FFFFFF"/>
                </a:solidFill>
                <a:latin typeface="Times New Roman"/>
                <a:cs typeface="Times New Roman"/>
              </a:rPr>
              <a:t>The </a:t>
            </a:r>
            <a:r>
              <a:rPr lang="en-US" sz="2800" dirty="0">
                <a:solidFill>
                  <a:srgbClr val="FFFFFF"/>
                </a:solidFill>
                <a:latin typeface="Times New Roman"/>
                <a:cs typeface="Times New Roman"/>
              </a:rPr>
              <a:t>general public was much more deferential to their </a:t>
            </a:r>
            <a:r>
              <a:rPr lang="en-US" sz="2800" dirty="0" smtClean="0">
                <a:solidFill>
                  <a:srgbClr val="FFFFFF"/>
                </a:solidFill>
                <a:latin typeface="Times New Roman"/>
                <a:cs typeface="Times New Roman"/>
              </a:rPr>
              <a:t>doctors</a:t>
            </a:r>
          </a:p>
          <a:p>
            <a:pPr marL="457200" indent="-457200">
              <a:buClr>
                <a:schemeClr val="bg1"/>
              </a:buClr>
              <a:buFont typeface="Arial"/>
              <a:buChar char="•"/>
            </a:pPr>
            <a:r>
              <a:rPr lang="en-US" sz="2800" dirty="0" smtClean="0">
                <a:solidFill>
                  <a:srgbClr val="FFFFFF"/>
                </a:solidFill>
                <a:latin typeface="Times New Roman"/>
                <a:cs typeface="Times New Roman"/>
              </a:rPr>
              <a:t>Plaintiffs </a:t>
            </a:r>
            <a:r>
              <a:rPr lang="en-US" sz="2800" dirty="0">
                <a:solidFill>
                  <a:srgbClr val="FFFFFF"/>
                </a:solidFill>
                <a:latin typeface="Times New Roman"/>
                <a:cs typeface="Times New Roman"/>
              </a:rPr>
              <a:t>had trouble getting credible experts</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4C"/>
        </a:solidFill>
        <a:effectLst/>
      </p:bgPr>
    </p:bg>
    <p:spTree>
      <p:nvGrpSpPr>
        <p:cNvPr id="1" name="Shape 359"/>
        <p:cNvGrpSpPr/>
        <p:nvPr/>
      </p:nvGrpSpPr>
      <p:grpSpPr>
        <a:xfrm>
          <a:off x="0" y="0"/>
          <a:ext cx="0" cy="0"/>
          <a:chOff x="0" y="0"/>
          <a:chExt cx="0" cy="0"/>
        </a:xfrm>
      </p:grpSpPr>
      <p:sp>
        <p:nvSpPr>
          <p:cNvPr id="360" name="Google Shape;360;p55"/>
          <p:cNvSpPr txBox="1">
            <a:spLocks noGrp="1"/>
          </p:cNvSpPr>
          <p:nvPr>
            <p:ph type="title"/>
          </p:nvPr>
        </p:nvSpPr>
        <p:spPr>
          <a:xfrm>
            <a:off x="152400" y="533400"/>
            <a:ext cx="6047813" cy="1458938"/>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600" i="1" dirty="0" smtClean="0"/>
              <a:t>Medical Malpractice Lawsuits Today</a:t>
            </a:r>
            <a:endParaRPr sz="3600" i="1" dirty="0">
              <a:solidFill>
                <a:srgbClr val="00CC66"/>
              </a:solidFill>
              <a:latin typeface="Century Schoolbook"/>
              <a:ea typeface="Century Schoolbook"/>
              <a:cs typeface="Century Schoolbook"/>
              <a:sym typeface="Century Schoolbook"/>
            </a:endParaRPr>
          </a:p>
        </p:txBody>
      </p:sp>
      <p:sp>
        <p:nvSpPr>
          <p:cNvPr id="361" name="Google Shape;361;p55"/>
          <p:cNvSpPr txBox="1"/>
          <p:nvPr/>
        </p:nvSpPr>
        <p:spPr>
          <a:xfrm>
            <a:off x="6613525" y="5613400"/>
            <a:ext cx="184150" cy="8239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sp>
        <p:nvSpPr>
          <p:cNvPr id="362" name="Google Shape;362;p55"/>
          <p:cNvSpPr/>
          <p:nvPr/>
        </p:nvSpPr>
        <p:spPr>
          <a:xfrm rot="10800000" flipH="1">
            <a:off x="8582222" y="806449"/>
            <a:ext cx="5775447" cy="457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pic>
        <p:nvPicPr>
          <p:cNvPr id="376" name="Google Shape;376;p55"/>
          <p:cNvPicPr preferRelativeResize="0"/>
          <p:nvPr/>
        </p:nvPicPr>
        <p:blipFill rotWithShape="1">
          <a:blip r:embed="rId3">
            <a:alphaModFix/>
          </a:blip>
          <a:srcRect/>
          <a:stretch/>
        </p:blipFill>
        <p:spPr>
          <a:xfrm>
            <a:off x="6256258" y="304419"/>
            <a:ext cx="3632334" cy="2034107"/>
          </a:xfrm>
          <a:prstGeom prst="rect">
            <a:avLst/>
          </a:prstGeom>
          <a:noFill/>
          <a:ln>
            <a:noFill/>
          </a:ln>
        </p:spPr>
      </p:pic>
      <p:sp>
        <p:nvSpPr>
          <p:cNvPr id="2" name="TextBox 1"/>
          <p:cNvSpPr txBox="1"/>
          <p:nvPr/>
        </p:nvSpPr>
        <p:spPr>
          <a:xfrm>
            <a:off x="175191" y="2933669"/>
            <a:ext cx="9942093" cy="3539431"/>
          </a:xfrm>
          <a:prstGeom prst="rect">
            <a:avLst/>
          </a:prstGeom>
          <a:noFill/>
        </p:spPr>
        <p:txBody>
          <a:bodyPr wrap="square" rtlCol="0">
            <a:spAutoFit/>
          </a:bodyPr>
          <a:lstStyle/>
          <a:p>
            <a:pPr marL="457200" indent="-457200">
              <a:buClr>
                <a:schemeClr val="bg1"/>
              </a:buClr>
              <a:buFont typeface="Arial"/>
              <a:buChar char="•"/>
            </a:pPr>
            <a:r>
              <a:rPr lang="en-US" sz="2800" dirty="0" smtClean="0">
                <a:solidFill>
                  <a:srgbClr val="FFFFFF"/>
                </a:solidFill>
                <a:latin typeface="Times New Roman"/>
                <a:cs typeface="Times New Roman"/>
              </a:rPr>
              <a:t>Complete </a:t>
            </a:r>
            <a:r>
              <a:rPr lang="en-US" sz="2800" dirty="0">
                <a:solidFill>
                  <a:srgbClr val="FFFFFF"/>
                </a:solidFill>
                <a:latin typeface="Times New Roman"/>
                <a:cs typeface="Times New Roman"/>
              </a:rPr>
              <a:t>“Living Body” 3D anatomy, </a:t>
            </a:r>
            <a:r>
              <a:rPr lang="en-US" sz="2800" dirty="0" err="1" smtClean="0">
                <a:solidFill>
                  <a:srgbClr val="FFFFFF"/>
                </a:solidFill>
                <a:latin typeface="Times New Roman"/>
                <a:cs typeface="Times New Roman"/>
              </a:rPr>
              <a:t>UpToDate</a:t>
            </a:r>
            <a:r>
              <a:rPr lang="en-US" sz="2800" dirty="0">
                <a:solidFill>
                  <a:srgbClr val="FFFFFF"/>
                </a:solidFill>
                <a:latin typeface="Times New Roman"/>
                <a:cs typeface="Times New Roman"/>
              </a:rPr>
              <a:t>, and internet on my phone</a:t>
            </a:r>
          </a:p>
          <a:p>
            <a:pPr marL="457200" indent="-457200">
              <a:buClr>
                <a:schemeClr val="bg1"/>
              </a:buClr>
              <a:buFont typeface="Arial"/>
              <a:buChar char="•"/>
            </a:pPr>
            <a:r>
              <a:rPr lang="en-US" sz="2800" dirty="0" smtClean="0">
                <a:solidFill>
                  <a:srgbClr val="FFFFFF"/>
                </a:solidFill>
                <a:latin typeface="Times New Roman"/>
                <a:cs typeface="Times New Roman"/>
              </a:rPr>
              <a:t>Patients </a:t>
            </a:r>
            <a:r>
              <a:rPr lang="en-US" sz="2800" dirty="0">
                <a:solidFill>
                  <a:srgbClr val="FFFFFF"/>
                </a:solidFill>
                <a:latin typeface="Times New Roman"/>
                <a:cs typeface="Times New Roman"/>
              </a:rPr>
              <a:t>have all of these things, including recorders, on their phones</a:t>
            </a:r>
          </a:p>
          <a:p>
            <a:pPr marL="457200" indent="-457200">
              <a:buClr>
                <a:schemeClr val="bg1"/>
              </a:buClr>
              <a:buFont typeface="Arial"/>
              <a:buChar char="•"/>
            </a:pPr>
            <a:r>
              <a:rPr lang="en-US" sz="2800" dirty="0" smtClean="0">
                <a:solidFill>
                  <a:srgbClr val="FFFFFF"/>
                </a:solidFill>
                <a:latin typeface="Times New Roman"/>
                <a:cs typeface="Times New Roman"/>
              </a:rPr>
              <a:t>Very </a:t>
            </a:r>
            <a:r>
              <a:rPr lang="en-US" sz="2800" dirty="0">
                <a:solidFill>
                  <a:srgbClr val="FFFFFF"/>
                </a:solidFill>
                <a:latin typeface="Times New Roman"/>
                <a:cs typeface="Times New Roman"/>
              </a:rPr>
              <a:t>few truly “frivolous” cases filed - too expensive for Plaintiffs</a:t>
            </a:r>
          </a:p>
          <a:p>
            <a:pPr marL="457200" indent="-457200">
              <a:buClr>
                <a:schemeClr val="bg1"/>
              </a:buClr>
              <a:buFont typeface="Arial"/>
              <a:buChar char="•"/>
            </a:pPr>
            <a:r>
              <a:rPr lang="en-US" sz="2800" dirty="0" smtClean="0">
                <a:solidFill>
                  <a:srgbClr val="FFFFFF"/>
                </a:solidFill>
                <a:latin typeface="Times New Roman"/>
                <a:cs typeface="Times New Roman"/>
              </a:rPr>
              <a:t>Most </a:t>
            </a:r>
            <a:r>
              <a:rPr lang="en-US" sz="2800" dirty="0">
                <a:solidFill>
                  <a:srgbClr val="FFFFFF"/>
                </a:solidFill>
                <a:latin typeface="Times New Roman"/>
                <a:cs typeface="Times New Roman"/>
              </a:rPr>
              <a:t>of cases filed have potential of 7-figure damages awards</a:t>
            </a:r>
          </a:p>
          <a:p>
            <a:pPr marL="457200" indent="-457200">
              <a:buClr>
                <a:schemeClr val="bg1"/>
              </a:buClr>
              <a:buFont typeface="Arial"/>
              <a:buChar char="•"/>
            </a:pPr>
            <a:r>
              <a:rPr lang="en-US" sz="2800" dirty="0" smtClean="0">
                <a:solidFill>
                  <a:srgbClr val="FFFFFF"/>
                </a:solidFill>
                <a:latin typeface="Times New Roman"/>
                <a:cs typeface="Times New Roman"/>
              </a:rPr>
              <a:t>Greater physician concern for potential excess verdicts</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158872197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4C"/>
        </a:solidFill>
        <a:effectLst/>
      </p:bgPr>
    </p:bg>
    <p:spTree>
      <p:nvGrpSpPr>
        <p:cNvPr id="1" name="Shape 417"/>
        <p:cNvGrpSpPr/>
        <p:nvPr/>
      </p:nvGrpSpPr>
      <p:grpSpPr>
        <a:xfrm>
          <a:off x="0" y="0"/>
          <a:ext cx="0" cy="0"/>
          <a:chOff x="0" y="0"/>
          <a:chExt cx="0" cy="0"/>
        </a:xfrm>
      </p:grpSpPr>
      <p:sp>
        <p:nvSpPr>
          <p:cNvPr id="418" name="Google Shape;418;p59"/>
          <p:cNvSpPr txBox="1">
            <a:spLocks noGrp="1"/>
          </p:cNvSpPr>
          <p:nvPr>
            <p:ph type="title"/>
          </p:nvPr>
        </p:nvSpPr>
        <p:spPr>
          <a:xfrm>
            <a:off x="152400" y="609600"/>
            <a:ext cx="9982200" cy="5334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4000" i="1" dirty="0" smtClean="0"/>
              <a:t>The </a:t>
            </a:r>
            <a:r>
              <a:rPr lang="en-US" sz="4000" i="1" dirty="0" err="1" smtClean="0"/>
              <a:t>Medicolegal</a:t>
            </a:r>
            <a:r>
              <a:rPr lang="en-US" sz="4000" i="1" dirty="0" smtClean="0"/>
              <a:t> Climate . . . </a:t>
            </a:r>
            <a:endParaRPr i="1" dirty="0">
              <a:latin typeface="Century Schoolbook"/>
              <a:ea typeface="Century Schoolbook"/>
              <a:cs typeface="Century Schoolbook"/>
              <a:sym typeface="Century Schoolbook"/>
            </a:endParaRPr>
          </a:p>
        </p:txBody>
      </p:sp>
      <p:sp>
        <p:nvSpPr>
          <p:cNvPr id="419" name="Google Shape;419;p59"/>
          <p:cNvSpPr txBox="1"/>
          <p:nvPr/>
        </p:nvSpPr>
        <p:spPr>
          <a:xfrm>
            <a:off x="6613525" y="5613400"/>
            <a:ext cx="184150" cy="8239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sp>
        <p:nvSpPr>
          <p:cNvPr id="420" name="Google Shape;420;p59"/>
          <p:cNvSpPr txBox="1">
            <a:spLocks noGrp="1"/>
          </p:cNvSpPr>
          <p:nvPr>
            <p:ph type="body" idx="1"/>
          </p:nvPr>
        </p:nvSpPr>
        <p:spPr>
          <a:xfrm>
            <a:off x="-114300" y="1447799"/>
            <a:ext cx="5791200" cy="5152537"/>
          </a:xfrm>
          <a:prstGeom prst="rect">
            <a:avLst/>
          </a:prstGeom>
          <a:noFill/>
          <a:ln>
            <a:noFill/>
          </a:ln>
        </p:spPr>
        <p:txBody>
          <a:bodyPr spcFirstLastPara="1" wrap="square" lIns="92075" tIns="46025" rIns="92075" bIns="46025" anchor="t" anchorCtr="0">
            <a:noAutofit/>
          </a:bodyPr>
          <a:lstStyle/>
          <a:p>
            <a:pPr marL="457200" lvl="1" indent="0" algn="l" rtl="0">
              <a:spcBef>
                <a:spcPts val="0"/>
              </a:spcBef>
              <a:spcAft>
                <a:spcPts val="0"/>
              </a:spcAft>
              <a:buSzPts val="3200"/>
              <a:buFont typeface="Times New Roman"/>
              <a:buNone/>
            </a:pPr>
            <a:r>
              <a:rPr lang="en-US" sz="3200" b="1" i="1" dirty="0"/>
              <a:t>Negative effects of being sued  </a:t>
            </a:r>
            <a:endParaRPr dirty="0"/>
          </a:p>
          <a:p>
            <a:pPr marL="742950" lvl="1" indent="-107950" algn="l" rtl="0">
              <a:spcBef>
                <a:spcPts val="560"/>
              </a:spcBef>
              <a:spcAft>
                <a:spcPts val="0"/>
              </a:spcAft>
              <a:buSzPts val="2800"/>
              <a:buFont typeface="Times New Roman"/>
              <a:buNone/>
            </a:pPr>
            <a:endParaRPr dirty="0"/>
          </a:p>
          <a:p>
            <a:pPr marL="742950" lvl="1" indent="-285750" algn="l" rtl="0">
              <a:spcBef>
                <a:spcPts val="560"/>
              </a:spcBef>
              <a:spcAft>
                <a:spcPts val="0"/>
              </a:spcAft>
              <a:buSzPts val="2800"/>
              <a:buFont typeface="Times New Roman"/>
              <a:buChar char="–"/>
            </a:pPr>
            <a:r>
              <a:rPr lang="en-US" dirty="0"/>
              <a:t>Feeling helpless; accused; practice disruption; being judged by others ignorant about medicine; self-doubt; </a:t>
            </a:r>
            <a:r>
              <a:rPr lang="en-US" dirty="0" smtClean="0"/>
              <a:t>paranoia; depression</a:t>
            </a:r>
            <a:r>
              <a:rPr lang="en-US" dirty="0"/>
              <a:t>; exposure and humiliation; negative effect on marriage, family and self</a:t>
            </a:r>
            <a:endParaRPr dirty="0"/>
          </a:p>
          <a:p>
            <a:pPr marL="742950" lvl="1" indent="-107950" algn="l" rtl="0">
              <a:spcBef>
                <a:spcPts val="560"/>
              </a:spcBef>
              <a:spcAft>
                <a:spcPts val="0"/>
              </a:spcAft>
              <a:buSzPts val="2800"/>
              <a:buFont typeface="Times New Roman"/>
              <a:buNone/>
            </a:pPr>
            <a:endParaRPr sz="2200" dirty="0"/>
          </a:p>
          <a:p>
            <a:pPr marL="742950" lvl="1" indent="-285750" algn="l" rtl="0">
              <a:spcBef>
                <a:spcPts val="560"/>
              </a:spcBef>
              <a:spcAft>
                <a:spcPts val="0"/>
              </a:spcAft>
              <a:buSzPts val="2800"/>
              <a:buFont typeface="Times New Roman"/>
              <a:buChar char="–"/>
            </a:pPr>
            <a:r>
              <a:rPr lang="en-US" b="1" dirty="0">
                <a:solidFill>
                  <a:srgbClr val="2EFF13"/>
                </a:solidFill>
              </a:rPr>
              <a:t>Can’t be over-emphasized</a:t>
            </a:r>
            <a:endParaRPr b="1" dirty="0">
              <a:solidFill>
                <a:srgbClr val="2EFF13"/>
              </a:solidFill>
            </a:endParaRPr>
          </a:p>
          <a:p>
            <a:pPr marL="457200" lvl="1" indent="0" algn="l" rtl="0">
              <a:spcBef>
                <a:spcPts val="560"/>
              </a:spcBef>
              <a:spcAft>
                <a:spcPts val="0"/>
              </a:spcAft>
              <a:buSzPts val="2800"/>
              <a:buFont typeface="Times New Roman"/>
              <a:buNone/>
            </a:pPr>
            <a:endParaRPr dirty="0"/>
          </a:p>
          <a:p>
            <a:pPr marL="457200" lvl="1" indent="0" algn="l" rtl="0">
              <a:spcBef>
                <a:spcPts val="560"/>
              </a:spcBef>
              <a:spcAft>
                <a:spcPts val="0"/>
              </a:spcAft>
              <a:buSzPts val="2800"/>
              <a:buFont typeface="Times New Roman"/>
              <a:buNone/>
            </a:pPr>
            <a:endParaRPr dirty="0"/>
          </a:p>
          <a:p>
            <a:pPr marL="342900" lvl="0" indent="-342900" algn="ctr" rtl="0">
              <a:spcBef>
                <a:spcPts val="640"/>
              </a:spcBef>
              <a:spcAft>
                <a:spcPts val="0"/>
              </a:spcAft>
              <a:buSzPts val="1280"/>
              <a:buFont typeface="Arial"/>
              <a:buNone/>
            </a:pPr>
            <a:endParaRPr b="1" dirty="0"/>
          </a:p>
        </p:txBody>
      </p:sp>
      <p:pic>
        <p:nvPicPr>
          <p:cNvPr id="421" name="Google Shape;421;p59"/>
          <p:cNvPicPr preferRelativeResize="0"/>
          <p:nvPr/>
        </p:nvPicPr>
        <p:blipFill rotWithShape="1">
          <a:blip r:embed="rId3">
            <a:alphaModFix/>
          </a:blip>
          <a:srcRect l="20047"/>
          <a:stretch/>
        </p:blipFill>
        <p:spPr>
          <a:xfrm>
            <a:off x="5676900" y="2138994"/>
            <a:ext cx="4343400" cy="3613093"/>
          </a:xfrm>
          <a:prstGeom prst="rect">
            <a:avLst/>
          </a:prstGeom>
          <a:noFill/>
          <a:ln>
            <a:noFill/>
          </a:ln>
        </p:spPr>
      </p:pic>
    </p:spTree>
    <p:extLst>
      <p:ext uri="{BB962C8B-B14F-4D97-AF65-F5344CB8AC3E}">
        <p14:creationId xmlns:p14="http://schemas.microsoft.com/office/powerpoint/2010/main" val="86365409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4C"/>
        </a:solidFill>
        <a:effectLst/>
      </p:bgPr>
    </p:bg>
    <p:spTree>
      <p:nvGrpSpPr>
        <p:cNvPr id="1" name="Shape 398"/>
        <p:cNvGrpSpPr/>
        <p:nvPr/>
      </p:nvGrpSpPr>
      <p:grpSpPr>
        <a:xfrm>
          <a:off x="0" y="0"/>
          <a:ext cx="0" cy="0"/>
          <a:chOff x="0" y="0"/>
          <a:chExt cx="0" cy="0"/>
        </a:xfrm>
      </p:grpSpPr>
      <p:sp>
        <p:nvSpPr>
          <p:cNvPr id="399" name="Google Shape;399;p57"/>
          <p:cNvSpPr txBox="1">
            <a:spLocks noGrp="1"/>
          </p:cNvSpPr>
          <p:nvPr>
            <p:ph type="title"/>
          </p:nvPr>
        </p:nvSpPr>
        <p:spPr>
          <a:xfrm>
            <a:off x="0" y="240824"/>
            <a:ext cx="10287000" cy="912697"/>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4000" i="1" dirty="0" smtClean="0"/>
              <a:t>How to Manage </a:t>
            </a:r>
            <a:r>
              <a:rPr lang="en-US" sz="4000" i="1" dirty="0" err="1" smtClean="0"/>
              <a:t>Medicolegal</a:t>
            </a:r>
            <a:r>
              <a:rPr lang="en-US" sz="4000" i="1" dirty="0" smtClean="0"/>
              <a:t> Risk</a:t>
            </a:r>
            <a:endParaRPr sz="4000" i="1" dirty="0">
              <a:solidFill>
                <a:srgbClr val="00CC66"/>
              </a:solidFill>
              <a:latin typeface="Century Schoolbook"/>
              <a:ea typeface="Century Schoolbook"/>
              <a:cs typeface="Century Schoolbook"/>
              <a:sym typeface="Century Schoolbook"/>
            </a:endParaRPr>
          </a:p>
        </p:txBody>
      </p:sp>
      <p:sp>
        <p:nvSpPr>
          <p:cNvPr id="400" name="Google Shape;400;p57"/>
          <p:cNvSpPr txBox="1"/>
          <p:nvPr/>
        </p:nvSpPr>
        <p:spPr>
          <a:xfrm>
            <a:off x="6613525" y="5613400"/>
            <a:ext cx="184150" cy="8239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sp>
        <p:nvSpPr>
          <p:cNvPr id="402" name="Google Shape;402;p57"/>
          <p:cNvSpPr/>
          <p:nvPr/>
        </p:nvSpPr>
        <p:spPr>
          <a:xfrm rot="10800000" flipH="1">
            <a:off x="8582222" y="806449"/>
            <a:ext cx="5775447" cy="457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sp>
        <p:nvSpPr>
          <p:cNvPr id="2" name="TextBox 1"/>
          <p:cNvSpPr txBox="1"/>
          <p:nvPr/>
        </p:nvSpPr>
        <p:spPr>
          <a:xfrm>
            <a:off x="525573" y="1182225"/>
            <a:ext cx="9330469" cy="2677656"/>
          </a:xfrm>
          <a:prstGeom prst="rect">
            <a:avLst/>
          </a:prstGeom>
          <a:noFill/>
        </p:spPr>
        <p:txBody>
          <a:bodyPr wrap="square" rtlCol="0">
            <a:spAutoFit/>
          </a:bodyPr>
          <a:lstStyle/>
          <a:p>
            <a:pPr marL="457200" indent="-457200">
              <a:buClr>
                <a:schemeClr val="bg1"/>
              </a:buClr>
              <a:buFont typeface="Arial"/>
              <a:buChar char="•"/>
            </a:pPr>
            <a:r>
              <a:rPr lang="en-US" sz="2800" dirty="0" smtClean="0">
                <a:solidFill>
                  <a:srgbClr val="FFFFFF"/>
                </a:solidFill>
                <a:latin typeface="Times New Roman"/>
                <a:cs typeface="Times New Roman"/>
              </a:rPr>
              <a:t>Obtain </a:t>
            </a:r>
            <a:r>
              <a:rPr lang="en-US" sz="2800" dirty="0">
                <a:solidFill>
                  <a:srgbClr val="FFFFFF"/>
                </a:solidFill>
                <a:latin typeface="Times New Roman"/>
                <a:cs typeface="Times New Roman"/>
              </a:rPr>
              <a:t>an amount of malpractice insurance which is usual and customary in your region</a:t>
            </a:r>
          </a:p>
          <a:p>
            <a:pPr marL="457200" indent="-457200">
              <a:buClr>
                <a:schemeClr val="bg1"/>
              </a:buClr>
              <a:buFont typeface="Arial"/>
              <a:buChar char="•"/>
            </a:pPr>
            <a:r>
              <a:rPr lang="en-US" sz="2800" dirty="0" smtClean="0">
                <a:solidFill>
                  <a:srgbClr val="FFFFFF"/>
                </a:solidFill>
                <a:latin typeface="Times New Roman"/>
                <a:cs typeface="Times New Roman"/>
              </a:rPr>
              <a:t>$</a:t>
            </a:r>
            <a:r>
              <a:rPr lang="en-US" sz="2800" dirty="0">
                <a:solidFill>
                  <a:srgbClr val="FFFFFF"/>
                </a:solidFill>
                <a:latin typeface="Times New Roman"/>
                <a:cs typeface="Times New Roman"/>
              </a:rPr>
              <a:t>1M/$3M in Oklahoma and many other states</a:t>
            </a:r>
          </a:p>
          <a:p>
            <a:pPr marL="457200" indent="-457200">
              <a:buClr>
                <a:schemeClr val="bg1"/>
              </a:buClr>
              <a:buFont typeface="Arial"/>
              <a:buChar char="•"/>
            </a:pPr>
            <a:r>
              <a:rPr lang="en-US" sz="2800" dirty="0" smtClean="0">
                <a:solidFill>
                  <a:srgbClr val="FFFFFF"/>
                </a:solidFill>
                <a:latin typeface="Times New Roman"/>
                <a:cs typeface="Times New Roman"/>
              </a:rPr>
              <a:t>Avoids </a:t>
            </a:r>
            <a:r>
              <a:rPr lang="en-US" sz="2800" dirty="0">
                <a:solidFill>
                  <a:srgbClr val="FFFFFF"/>
                </a:solidFill>
                <a:latin typeface="Times New Roman"/>
                <a:cs typeface="Times New Roman"/>
              </a:rPr>
              <a:t>the costs and risks of too much or too little coverage</a:t>
            </a:r>
          </a:p>
          <a:p>
            <a:pPr marL="457200" indent="-457200">
              <a:buClr>
                <a:schemeClr val="bg1"/>
              </a:buClr>
              <a:buFont typeface="Arial"/>
              <a:buChar char="•"/>
            </a:pPr>
            <a:r>
              <a:rPr lang="en-US" sz="2800" dirty="0" smtClean="0">
                <a:solidFill>
                  <a:srgbClr val="FFFFFF"/>
                </a:solidFill>
                <a:latin typeface="Times New Roman"/>
                <a:cs typeface="Times New Roman"/>
              </a:rPr>
              <a:t>Get </a:t>
            </a:r>
            <a:r>
              <a:rPr lang="en-US" sz="2800" dirty="0">
                <a:solidFill>
                  <a:srgbClr val="FFFFFF"/>
                </a:solidFill>
                <a:latin typeface="Times New Roman"/>
                <a:cs typeface="Times New Roman"/>
              </a:rPr>
              <a:t>separate policy with separate limits for your group for NPDB and excess </a:t>
            </a:r>
            <a:r>
              <a:rPr lang="en-US" sz="2800" dirty="0" smtClean="0">
                <a:solidFill>
                  <a:srgbClr val="FFFFFF"/>
                </a:solidFill>
                <a:latin typeface="Times New Roman"/>
                <a:cs typeface="Times New Roman"/>
              </a:rPr>
              <a:t>issues</a:t>
            </a:r>
            <a:endParaRPr lang="en-US" sz="2800" dirty="0">
              <a:solidFill>
                <a:srgbClr val="FFFFFF"/>
              </a:solidFill>
              <a:latin typeface="Times New Roman"/>
              <a:cs typeface="Times New Roman"/>
            </a:endParaRPr>
          </a:p>
        </p:txBody>
      </p:sp>
      <p:sp>
        <p:nvSpPr>
          <p:cNvPr id="3" name="TextBox 2"/>
          <p:cNvSpPr txBox="1"/>
          <p:nvPr/>
        </p:nvSpPr>
        <p:spPr>
          <a:xfrm>
            <a:off x="4554969" y="3502889"/>
            <a:ext cx="744562" cy="923330"/>
          </a:xfrm>
          <a:prstGeom prst="rect">
            <a:avLst/>
          </a:prstGeom>
          <a:noFill/>
        </p:spPr>
        <p:txBody>
          <a:bodyPr wrap="square" rtlCol="0">
            <a:spAutoFit/>
          </a:bodyPr>
          <a:lstStyle/>
          <a:p>
            <a:r>
              <a:rPr lang="en-US" sz="5400" b="1" dirty="0" smtClean="0">
                <a:solidFill>
                  <a:srgbClr val="FFFF00"/>
                </a:solidFill>
                <a:latin typeface="Times New Roman"/>
                <a:cs typeface="Times New Roman"/>
              </a:rPr>
              <a:t>+</a:t>
            </a:r>
            <a:endParaRPr lang="en-US" sz="5400" b="1" dirty="0">
              <a:solidFill>
                <a:srgbClr val="FFFF00"/>
              </a:solidFill>
              <a:latin typeface="Times New Roman"/>
              <a:cs typeface="Times New Roman"/>
            </a:endParaRPr>
          </a:p>
        </p:txBody>
      </p:sp>
      <p:sp>
        <p:nvSpPr>
          <p:cNvPr id="4" name="TextBox 3"/>
          <p:cNvSpPr txBox="1"/>
          <p:nvPr/>
        </p:nvSpPr>
        <p:spPr>
          <a:xfrm>
            <a:off x="569370" y="4291038"/>
            <a:ext cx="9372723" cy="2246769"/>
          </a:xfrm>
          <a:prstGeom prst="rect">
            <a:avLst/>
          </a:prstGeom>
          <a:noFill/>
        </p:spPr>
        <p:txBody>
          <a:bodyPr wrap="square" rtlCol="0">
            <a:spAutoFit/>
          </a:bodyPr>
          <a:lstStyle/>
          <a:p>
            <a:pPr marL="457200" indent="-457200">
              <a:buClr>
                <a:schemeClr val="bg1"/>
              </a:buClr>
              <a:buFont typeface="Arial"/>
              <a:buChar char="•"/>
            </a:pPr>
            <a:r>
              <a:rPr lang="en-US" sz="2800" dirty="0" smtClean="0">
                <a:solidFill>
                  <a:srgbClr val="FFFFFF"/>
                </a:solidFill>
                <a:latin typeface="Times New Roman"/>
                <a:cs typeface="Times New Roman"/>
              </a:rPr>
              <a:t>Understand </a:t>
            </a:r>
            <a:r>
              <a:rPr lang="en-US" sz="2800" dirty="0">
                <a:solidFill>
                  <a:srgbClr val="FFFFFF"/>
                </a:solidFill>
                <a:latin typeface="Times New Roman"/>
                <a:cs typeface="Times New Roman"/>
              </a:rPr>
              <a:t>malpractice and its nuances</a:t>
            </a:r>
          </a:p>
          <a:p>
            <a:pPr marL="457200" indent="-457200">
              <a:buClr>
                <a:schemeClr val="bg1"/>
              </a:buClr>
              <a:buFont typeface="Arial"/>
              <a:buChar char="•"/>
            </a:pPr>
            <a:r>
              <a:rPr lang="en-US" sz="2800" dirty="0" smtClean="0">
                <a:solidFill>
                  <a:srgbClr val="FFFFFF"/>
                </a:solidFill>
                <a:latin typeface="Times New Roman"/>
                <a:cs typeface="Times New Roman"/>
              </a:rPr>
              <a:t>Understand </a:t>
            </a:r>
            <a:r>
              <a:rPr lang="en-US" sz="2800" dirty="0">
                <a:solidFill>
                  <a:srgbClr val="FFFFFF"/>
                </a:solidFill>
                <a:latin typeface="Times New Roman"/>
                <a:cs typeface="Times New Roman"/>
              </a:rPr>
              <a:t>and engage risk management strategies</a:t>
            </a:r>
          </a:p>
          <a:p>
            <a:pPr marL="457200" indent="-457200">
              <a:buClr>
                <a:schemeClr val="bg1"/>
              </a:buClr>
              <a:buFont typeface="Arial"/>
              <a:buChar char="•"/>
            </a:pPr>
            <a:r>
              <a:rPr lang="en-US" sz="2800" dirty="0" smtClean="0">
                <a:solidFill>
                  <a:srgbClr val="FFFFFF"/>
                </a:solidFill>
                <a:latin typeface="Times New Roman"/>
                <a:cs typeface="Times New Roman"/>
              </a:rPr>
              <a:t>Practice </a:t>
            </a:r>
            <a:r>
              <a:rPr lang="en-US" sz="2800" dirty="0">
                <a:solidFill>
                  <a:srgbClr val="FFFFFF"/>
                </a:solidFill>
                <a:latin typeface="Times New Roman"/>
                <a:cs typeface="Times New Roman"/>
              </a:rPr>
              <a:t>good medicine and put your patients’ interests first</a:t>
            </a:r>
          </a:p>
          <a:p>
            <a:pPr marL="457200" indent="-457200">
              <a:buClr>
                <a:schemeClr val="bg1"/>
              </a:buClr>
              <a:buFont typeface="Arial"/>
              <a:buChar char="•"/>
            </a:pPr>
            <a:r>
              <a:rPr lang="en-US" sz="2800" dirty="0" smtClean="0">
                <a:solidFill>
                  <a:srgbClr val="FFFFFF"/>
                </a:solidFill>
                <a:latin typeface="Times New Roman"/>
                <a:cs typeface="Times New Roman"/>
              </a:rPr>
              <a:t>Be </a:t>
            </a:r>
            <a:r>
              <a:rPr lang="en-US" sz="2800" dirty="0">
                <a:solidFill>
                  <a:srgbClr val="FFFFFF"/>
                </a:solidFill>
                <a:latin typeface="Times New Roman"/>
                <a:cs typeface="Times New Roman"/>
              </a:rPr>
              <a:t>knowledgeable of state laws, SOC, Guidelines and algorithms</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4C"/>
        </a:solidFill>
        <a:effectLst/>
      </p:bgPr>
    </p:bg>
    <p:spTree>
      <p:nvGrpSpPr>
        <p:cNvPr id="1" name="Shape 474"/>
        <p:cNvGrpSpPr/>
        <p:nvPr/>
      </p:nvGrpSpPr>
      <p:grpSpPr>
        <a:xfrm>
          <a:off x="0" y="0"/>
          <a:ext cx="0" cy="0"/>
          <a:chOff x="0" y="0"/>
          <a:chExt cx="0" cy="0"/>
        </a:xfrm>
      </p:grpSpPr>
      <p:sp>
        <p:nvSpPr>
          <p:cNvPr id="475" name="Google Shape;475;p65"/>
          <p:cNvSpPr txBox="1">
            <a:spLocks noGrp="1"/>
          </p:cNvSpPr>
          <p:nvPr>
            <p:ph type="title"/>
          </p:nvPr>
        </p:nvSpPr>
        <p:spPr>
          <a:xfrm>
            <a:off x="152400" y="762000"/>
            <a:ext cx="9982200" cy="5334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4000" i="1" dirty="0"/>
              <a:t>Comprehensive Risk Management </a:t>
            </a:r>
            <a:r>
              <a:rPr lang="en-US" sz="4000" dirty="0"/>
              <a:t/>
            </a:r>
            <a:br>
              <a:rPr lang="en-US" sz="4000" dirty="0"/>
            </a:br>
            <a:r>
              <a:rPr lang="en-US" sz="3200" i="1" dirty="0">
                <a:solidFill>
                  <a:srgbClr val="2EFF13"/>
                </a:solidFill>
              </a:rPr>
              <a:t>Principles</a:t>
            </a:r>
            <a:endParaRPr sz="3600" dirty="0">
              <a:solidFill>
                <a:srgbClr val="2EFF13"/>
              </a:solidFill>
              <a:latin typeface="Century Schoolbook"/>
              <a:ea typeface="Century Schoolbook"/>
              <a:cs typeface="Century Schoolbook"/>
              <a:sym typeface="Century Schoolbook"/>
            </a:endParaRPr>
          </a:p>
        </p:txBody>
      </p:sp>
      <p:sp>
        <p:nvSpPr>
          <p:cNvPr id="476" name="Google Shape;476;p65"/>
          <p:cNvSpPr txBox="1"/>
          <p:nvPr/>
        </p:nvSpPr>
        <p:spPr>
          <a:xfrm>
            <a:off x="6613525" y="5613400"/>
            <a:ext cx="184150" cy="8239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sp>
        <p:nvSpPr>
          <p:cNvPr id="477" name="Google Shape;477;p65"/>
          <p:cNvSpPr txBox="1">
            <a:spLocks noGrp="1"/>
          </p:cNvSpPr>
          <p:nvPr>
            <p:ph type="body" idx="1"/>
          </p:nvPr>
        </p:nvSpPr>
        <p:spPr>
          <a:xfrm>
            <a:off x="342900" y="1981200"/>
            <a:ext cx="4648200" cy="4495800"/>
          </a:xfrm>
          <a:prstGeom prst="rect">
            <a:avLst/>
          </a:prstGeom>
          <a:noFill/>
          <a:ln>
            <a:noFill/>
          </a:ln>
        </p:spPr>
        <p:txBody>
          <a:bodyPr spcFirstLastPara="1" wrap="square" lIns="92075" tIns="46025" rIns="92075" bIns="46025" anchor="t" anchorCtr="0">
            <a:noAutofit/>
          </a:bodyPr>
          <a:lstStyle/>
          <a:p>
            <a:pPr marL="342900" lvl="0" indent="-342900" algn="l" rtl="0">
              <a:spcBef>
                <a:spcPts val="0"/>
              </a:spcBef>
              <a:spcAft>
                <a:spcPts val="0"/>
              </a:spcAft>
              <a:buClr>
                <a:srgbClr val="FFFFFF"/>
              </a:buClr>
              <a:buSzPts val="2700"/>
              <a:buFont typeface="Arial"/>
              <a:buChar char="•"/>
            </a:pPr>
            <a:r>
              <a:rPr lang="en-US" sz="3600" dirty="0"/>
              <a:t>COMPASSION </a:t>
            </a:r>
            <a:endParaRPr dirty="0"/>
          </a:p>
          <a:p>
            <a:pPr marL="342900" lvl="0" indent="-342900" algn="l" rtl="0">
              <a:spcBef>
                <a:spcPts val="720"/>
              </a:spcBef>
              <a:spcAft>
                <a:spcPts val="0"/>
              </a:spcAft>
              <a:buClr>
                <a:srgbClr val="FFFFFF"/>
              </a:buClr>
              <a:buSzPts val="2700"/>
              <a:buFont typeface="Arial"/>
              <a:buChar char="•"/>
            </a:pPr>
            <a:r>
              <a:rPr lang="en-US" sz="3600" dirty="0"/>
              <a:t>COMMUNICATION</a:t>
            </a:r>
            <a:endParaRPr dirty="0"/>
          </a:p>
          <a:p>
            <a:pPr marL="342900" lvl="0" indent="-342900" algn="l" rtl="0">
              <a:spcBef>
                <a:spcPts val="720"/>
              </a:spcBef>
              <a:spcAft>
                <a:spcPts val="0"/>
              </a:spcAft>
              <a:buClr>
                <a:srgbClr val="FFFFFF"/>
              </a:buClr>
              <a:buSzPts val="2700"/>
              <a:buFont typeface="Arial"/>
              <a:buChar char="•"/>
            </a:pPr>
            <a:r>
              <a:rPr lang="en-US" sz="3600" dirty="0"/>
              <a:t>COMPETENCE </a:t>
            </a:r>
            <a:endParaRPr dirty="0"/>
          </a:p>
          <a:p>
            <a:pPr marL="342900" lvl="0" indent="-342900" algn="l" rtl="0">
              <a:spcBef>
                <a:spcPts val="720"/>
              </a:spcBef>
              <a:spcAft>
                <a:spcPts val="0"/>
              </a:spcAft>
              <a:buClr>
                <a:srgbClr val="FFFFFF"/>
              </a:buClr>
              <a:buSzPts val="2700"/>
              <a:buFont typeface="Arial"/>
              <a:buChar char="•"/>
            </a:pPr>
            <a:r>
              <a:rPr lang="en-US" sz="3600" dirty="0"/>
              <a:t>CHARTING </a:t>
            </a:r>
            <a:endParaRPr dirty="0"/>
          </a:p>
          <a:p>
            <a:pPr marL="342900" lvl="0" indent="-342900" algn="l" rtl="0">
              <a:spcBef>
                <a:spcPts val="720"/>
              </a:spcBef>
              <a:spcAft>
                <a:spcPts val="0"/>
              </a:spcAft>
              <a:buClr>
                <a:srgbClr val="FFFFFF"/>
              </a:buClr>
              <a:buSzPts val="2700"/>
              <a:buFont typeface="Arial"/>
              <a:buChar char="•"/>
            </a:pPr>
            <a:r>
              <a:rPr lang="en-US" sz="3600" dirty="0"/>
              <a:t>CONSENT </a:t>
            </a:r>
            <a:endParaRPr dirty="0"/>
          </a:p>
        </p:txBody>
      </p:sp>
      <p:sp>
        <p:nvSpPr>
          <p:cNvPr id="478" name="Google Shape;478;p65"/>
          <p:cNvSpPr/>
          <p:nvPr/>
        </p:nvSpPr>
        <p:spPr>
          <a:xfrm>
            <a:off x="0" y="2389188"/>
            <a:ext cx="10287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2"/>
              </a:buClr>
              <a:buSzPts val="4800"/>
              <a:buFont typeface="Times New Roman"/>
              <a:buNone/>
            </a:pPr>
            <a:endParaRPr sz="4800" b="1" i="0" u="none" strike="noStrike" cap="none">
              <a:solidFill>
                <a:srgbClr val="FFFF00"/>
              </a:solidFill>
              <a:latin typeface="Times New Roman"/>
              <a:ea typeface="Times New Roman"/>
              <a:cs typeface="Times New Roman"/>
              <a:sym typeface="Times New Roman"/>
            </a:endParaRPr>
          </a:p>
        </p:txBody>
      </p:sp>
      <p:sp>
        <p:nvSpPr>
          <p:cNvPr id="479" name="Google Shape;479;p65"/>
          <p:cNvSpPr/>
          <p:nvPr/>
        </p:nvSpPr>
        <p:spPr>
          <a:xfrm>
            <a:off x="0" y="4241800"/>
            <a:ext cx="212725" cy="228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900"/>
              <a:buFont typeface="Times New Roman"/>
              <a:buNone/>
            </a:pPr>
            <a:r>
              <a:rPr lang="en-US" sz="900" b="0" i="0" u="none" strike="noStrike" cap="none">
                <a:solidFill>
                  <a:srgbClr val="FFFFFF"/>
                </a:solidFill>
                <a:latin typeface="Times New Roman"/>
                <a:ea typeface="Times New Roman"/>
                <a:cs typeface="Times New Roman"/>
                <a:sym typeface="Times New Roman"/>
              </a:rPr>
              <a:t> </a:t>
            </a:r>
            <a:endParaRPr sz="2400" b="0" i="0" u="none" strike="noStrike" cap="none">
              <a:solidFill>
                <a:srgbClr val="FFFFFF"/>
              </a:solidFill>
              <a:latin typeface="Times New Roman"/>
              <a:ea typeface="Times New Roman"/>
              <a:cs typeface="Times New Roman"/>
              <a:sym typeface="Times New Roman"/>
            </a:endParaRPr>
          </a:p>
        </p:txBody>
      </p:sp>
      <p:pic>
        <p:nvPicPr>
          <p:cNvPr id="2" name="Picture 1"/>
          <p:cNvPicPr>
            <a:picLocks noChangeAspect="1"/>
          </p:cNvPicPr>
          <p:nvPr/>
        </p:nvPicPr>
        <p:blipFill>
          <a:blip r:embed="rId3"/>
          <a:stretch>
            <a:fillRect/>
          </a:stretch>
        </p:blipFill>
        <p:spPr>
          <a:xfrm>
            <a:off x="5890689" y="1552340"/>
            <a:ext cx="3540544" cy="1987273"/>
          </a:xfrm>
          <a:prstGeom prst="rect">
            <a:avLst/>
          </a:prstGeom>
        </p:spPr>
      </p:pic>
      <p:pic>
        <p:nvPicPr>
          <p:cNvPr id="4" name="Picture 3"/>
          <p:cNvPicPr>
            <a:picLocks noChangeAspect="1"/>
          </p:cNvPicPr>
          <p:nvPr/>
        </p:nvPicPr>
        <p:blipFill rotWithShape="1">
          <a:blip r:embed="rId4"/>
          <a:srcRect r="15800"/>
          <a:stretch/>
        </p:blipFill>
        <p:spPr>
          <a:xfrm>
            <a:off x="4309455" y="3747826"/>
            <a:ext cx="2997881" cy="2373623"/>
          </a:xfrm>
          <a:prstGeom prst="rect">
            <a:avLst/>
          </a:prstGeom>
        </p:spPr>
      </p:pic>
    </p:spTree>
  </p:cSld>
  <p:clrMapOvr>
    <a:masterClrMapping/>
  </p:clrMapOvr>
</p:sld>
</file>

<file path=ppt/theme/theme1.xml><?xml version="1.0" encoding="utf-8"?>
<a:theme xmlns:a="http://schemas.openxmlformats.org/drawingml/2006/main" name="bludiags.ppt">
  <a:themeElements>
    <a:clrScheme name="">
      <a:dk1>
        <a:srgbClr val="081D58"/>
      </a:dk1>
      <a:lt1>
        <a:srgbClr val="FFFFFF"/>
      </a:lt1>
      <a:dk2>
        <a:srgbClr val="000099"/>
      </a:dk2>
      <a:lt2>
        <a:srgbClr val="FFFF00"/>
      </a:lt2>
      <a:accent1>
        <a:srgbClr val="F57B49"/>
      </a:accent1>
      <a:accent2>
        <a:srgbClr val="F95AB7"/>
      </a:accent2>
      <a:accent3>
        <a:srgbClr val="AAAACA"/>
      </a:accent3>
      <a:accent4>
        <a:srgbClr val="DADADA"/>
      </a:accent4>
      <a:accent5>
        <a:srgbClr val="F9BFB1"/>
      </a:accent5>
      <a:accent6>
        <a:srgbClr val="E251A6"/>
      </a:accent6>
      <a:hlink>
        <a:srgbClr val="FC0128"/>
      </a:hlink>
      <a:folHlink>
        <a:srgbClr val="618F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udiags">
  <a:themeElements>
    <a:clrScheme name="">
      <a:dk1>
        <a:srgbClr val="081D58"/>
      </a:dk1>
      <a:lt1>
        <a:srgbClr val="FFFFFF"/>
      </a:lt1>
      <a:dk2>
        <a:srgbClr val="000099"/>
      </a:dk2>
      <a:lt2>
        <a:srgbClr val="FFFF00"/>
      </a:lt2>
      <a:accent1>
        <a:srgbClr val="F57B49"/>
      </a:accent1>
      <a:accent2>
        <a:srgbClr val="F95AB7"/>
      </a:accent2>
      <a:accent3>
        <a:srgbClr val="AAAACA"/>
      </a:accent3>
      <a:accent4>
        <a:srgbClr val="DADADA"/>
      </a:accent4>
      <a:accent5>
        <a:srgbClr val="F9BFB1"/>
      </a:accent5>
      <a:accent6>
        <a:srgbClr val="E251A6"/>
      </a:accent6>
      <a:hlink>
        <a:srgbClr val="FC0128"/>
      </a:hlink>
      <a:folHlink>
        <a:srgbClr val="618F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udiags">
  <a:themeElements>
    <a:clrScheme name="">
      <a:dk1>
        <a:srgbClr val="081D58"/>
      </a:dk1>
      <a:lt1>
        <a:srgbClr val="FFFFFF"/>
      </a:lt1>
      <a:dk2>
        <a:srgbClr val="000099"/>
      </a:dk2>
      <a:lt2>
        <a:srgbClr val="FFFF00"/>
      </a:lt2>
      <a:accent1>
        <a:srgbClr val="F57B49"/>
      </a:accent1>
      <a:accent2>
        <a:srgbClr val="F95AB7"/>
      </a:accent2>
      <a:accent3>
        <a:srgbClr val="AAAACA"/>
      </a:accent3>
      <a:accent4>
        <a:srgbClr val="DADADA"/>
      </a:accent4>
      <a:accent5>
        <a:srgbClr val="F9BFB1"/>
      </a:accent5>
      <a:accent6>
        <a:srgbClr val="E251A6"/>
      </a:accent6>
      <a:hlink>
        <a:srgbClr val="FC0128"/>
      </a:hlink>
      <a:folHlink>
        <a:srgbClr val="618FF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TotalTime>
  <Words>1326</Words>
  <Application>Microsoft Macintosh PowerPoint</Application>
  <PresentationFormat>35mm Slides</PresentationFormat>
  <Paragraphs>122</Paragraphs>
  <Slides>25</Slides>
  <Notes>25</Notes>
  <HiddenSlides>0</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bludiags.ppt</vt:lpstr>
      <vt:lpstr>bludiags</vt:lpstr>
      <vt:lpstr>1_bludiags</vt:lpstr>
      <vt:lpstr>James W. (“Jim”) Connor, Jr  Medical Malpractice Defense Attorney</vt:lpstr>
      <vt:lpstr>Risk Management –  Trends in Malpractice  and Litigation   James W. Connor, Jr.</vt:lpstr>
      <vt:lpstr> Disclosures</vt:lpstr>
      <vt:lpstr>PowerPoint Presentation</vt:lpstr>
      <vt:lpstr>Medical Malpractice Lawsuits in the 1980’s</vt:lpstr>
      <vt:lpstr>Medical Malpractice Lawsuits Today</vt:lpstr>
      <vt:lpstr>The Medicolegal Climate . . . </vt:lpstr>
      <vt:lpstr>How to Manage Medicolegal Risk</vt:lpstr>
      <vt:lpstr>Comprehensive Risk Management  Principles</vt:lpstr>
      <vt:lpstr>14.1 OUJI Instruction Standard of Care - NonSpecialist </vt:lpstr>
      <vt:lpstr>14.3 OUJI Instruction  Alternative Methods of Treatment  </vt:lpstr>
      <vt:lpstr>14.14 OUJI Instruction  Informed Consent – Physician’s Duty </vt:lpstr>
      <vt:lpstr>14.16 OUJI Instruction  Informed Consent - Causation</vt:lpstr>
      <vt:lpstr> Informed Consent Additional Considerations</vt:lpstr>
      <vt:lpstr>How to Manage Medicolegal Risk? </vt:lpstr>
      <vt:lpstr>The “Treating Physician”  in Medmal or Product Liability cases</vt:lpstr>
      <vt:lpstr>Being an Expert Witness </vt:lpstr>
      <vt:lpstr>Know What Goes into Your Charts</vt:lpstr>
      <vt:lpstr>PowerPoint Presentation</vt:lpstr>
      <vt:lpstr>PowerPoint Presentation</vt:lpstr>
      <vt:lpstr>PowerPoint Presentation</vt:lpstr>
      <vt:lpstr>PowerPoint Presentation</vt:lpstr>
      <vt:lpstr>Oklahoma (former) cap on noneconomic damages Beason v I.E. Miller Servs.,  2019 OK 28, ___P.3d___(April 23, 2019) </vt:lpstr>
      <vt:lpstr>Final Considerations</vt:lpstr>
      <vt:lpstr>Thank you!  Go Pokes!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Medicolegal Considerations, Trends and Legal Update </dc:title>
  <cp:lastModifiedBy>Amy Connor</cp:lastModifiedBy>
  <cp:revision>30</cp:revision>
  <dcterms:modified xsi:type="dcterms:W3CDTF">2019-05-09T03:58:25Z</dcterms:modified>
</cp:coreProperties>
</file>