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onister, Justin" userId="S::justin.chronister@okstate.edu::315d4cf1-b648-415a-ba19-02bcf6674502" providerId="AD" clId="Web-{A35B5FE4-69BC-4D9C-815D-DD9D6FAEAD33}"/>
    <pc:docChg chg="addSld modSld">
      <pc:chgData name="Chronister, Justin" userId="S::justin.chronister@okstate.edu::315d4cf1-b648-415a-ba19-02bcf6674502" providerId="AD" clId="Web-{A35B5FE4-69BC-4D9C-815D-DD9D6FAEAD33}" dt="2019-01-30T16:55:45.928" v="101"/>
      <pc:docMkLst>
        <pc:docMk/>
      </pc:docMkLst>
      <pc:sldChg chg="addSp modSp mod setBg">
        <pc:chgData name="Chronister, Justin" userId="S::justin.chronister@okstate.edu::315d4cf1-b648-415a-ba19-02bcf6674502" providerId="AD" clId="Web-{A35B5FE4-69BC-4D9C-815D-DD9D6FAEAD33}" dt="2019-01-30T16:55:41.865" v="98" actId="20577"/>
        <pc:sldMkLst>
          <pc:docMk/>
          <pc:sldMk cId="109857222" sldId="256"/>
        </pc:sldMkLst>
        <pc:spChg chg="mod">
          <ac:chgData name="Chronister, Justin" userId="S::justin.chronister@okstate.edu::315d4cf1-b648-415a-ba19-02bcf6674502" providerId="AD" clId="Web-{A35B5FE4-69BC-4D9C-815D-DD9D6FAEAD33}" dt="2019-01-30T16:55:26.084" v="7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ronister, Justin" userId="S::justin.chronister@okstate.edu::315d4cf1-b648-415a-ba19-02bcf6674502" providerId="AD" clId="Web-{A35B5FE4-69BC-4D9C-815D-DD9D6FAEAD33}" dt="2019-01-30T16:55:41.865" v="98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Chronister, Justin" userId="S::justin.chronister@okstate.edu::315d4cf1-b648-415a-ba19-02bcf6674502" providerId="AD" clId="Web-{A35B5FE4-69BC-4D9C-815D-DD9D6FAEAD33}" dt="2019-01-30T16:33:00.767" v="47"/>
          <ac:spMkLst>
            <pc:docMk/>
            <pc:sldMk cId="109857222" sldId="256"/>
            <ac:spMk id="8" creationId="{23962611-DFD5-4092-AAFD-559E3DFCE2C9}"/>
          </ac:spMkLst>
        </pc:spChg>
        <pc:picChg chg="add">
          <ac:chgData name="Chronister, Justin" userId="S::justin.chronister@okstate.edu::315d4cf1-b648-415a-ba19-02bcf6674502" providerId="AD" clId="Web-{A35B5FE4-69BC-4D9C-815D-DD9D6FAEAD33}" dt="2019-01-30T16:33:00.767" v="47"/>
          <ac:picMkLst>
            <pc:docMk/>
            <pc:sldMk cId="109857222" sldId="256"/>
            <ac:picMk id="10" creationId="{2270F1FA-0425-408F-9861-80BF5AFB276D}"/>
          </ac:picMkLst>
        </pc:picChg>
      </pc:sldChg>
      <pc:sldChg chg="new">
        <pc:chgData name="Chronister, Justin" userId="S::justin.chronister@okstate.edu::315d4cf1-b648-415a-ba19-02bcf6674502" providerId="AD" clId="Web-{A35B5FE4-69BC-4D9C-815D-DD9D6FAEAD33}" dt="2019-01-30T16:55:45.928" v="101"/>
        <pc:sldMkLst>
          <pc:docMk/>
          <pc:sldMk cId="3339953248" sldId="257"/>
        </pc:sldMkLst>
      </pc:sldChg>
    </pc:docChg>
  </pc:docChgLst>
  <pc:docChgLst>
    <pc:chgData name="Chronister, Justin" userId="S::justin.chronister@okstate.edu::315d4cf1-b648-415a-ba19-02bcf6674502" providerId="AD" clId="Web-{514F4790-FEAC-46B0-84CF-15BB876F24DF}"/>
    <pc:docChg chg="addSld delSld modSld sldOrd">
      <pc:chgData name="Chronister, Justin" userId="S::justin.chronister@okstate.edu::315d4cf1-b648-415a-ba19-02bcf6674502" providerId="AD" clId="Web-{514F4790-FEAC-46B0-84CF-15BB876F24DF}" dt="2019-02-04T17:02:03.353" v="260" actId="1076"/>
      <pc:docMkLst>
        <pc:docMk/>
      </pc:docMkLst>
      <pc:sldChg chg="addSp delSp modSp">
        <pc:chgData name="Chronister, Justin" userId="S::justin.chronister@okstate.edu::315d4cf1-b648-415a-ba19-02bcf6674502" providerId="AD" clId="Web-{514F4790-FEAC-46B0-84CF-15BB876F24DF}" dt="2019-02-04T15:56:11.007" v="22" actId="1076"/>
        <pc:sldMkLst>
          <pc:docMk/>
          <pc:sldMk cId="3339953248" sldId="257"/>
        </pc:sldMkLst>
        <pc:spChg chg="del">
          <ac:chgData name="Chronister, Justin" userId="S::justin.chronister@okstate.edu::315d4cf1-b648-415a-ba19-02bcf6674502" providerId="AD" clId="Web-{514F4790-FEAC-46B0-84CF-15BB876F24DF}" dt="2019-02-04T15:52:27.732" v="0"/>
          <ac:spMkLst>
            <pc:docMk/>
            <pc:sldMk cId="3339953248" sldId="257"/>
            <ac:spMk id="3" creationId="{7B8C801E-5F03-492C-BC07-D59818BA24D5}"/>
          </ac:spMkLst>
        </pc:spChg>
        <pc:spChg chg="add del mod">
          <ac:chgData name="Chronister, Justin" userId="S::justin.chronister@okstate.edu::315d4cf1-b648-415a-ba19-02bcf6674502" providerId="AD" clId="Web-{514F4790-FEAC-46B0-84CF-15BB876F24DF}" dt="2019-02-04T15:55:26.099" v="15"/>
          <ac:spMkLst>
            <pc:docMk/>
            <pc:sldMk cId="3339953248" sldId="257"/>
            <ac:spMk id="7" creationId="{185D5EC9-463F-4784-AB11-8DFAC4061ECB}"/>
          </ac:spMkLst>
        </pc:spChg>
        <pc:picChg chg="add del mod ord">
          <ac:chgData name="Chronister, Justin" userId="S::justin.chronister@okstate.edu::315d4cf1-b648-415a-ba19-02bcf6674502" providerId="AD" clId="Web-{514F4790-FEAC-46B0-84CF-15BB876F24DF}" dt="2019-02-04T15:55:16.255" v="14"/>
          <ac:picMkLst>
            <pc:docMk/>
            <pc:sldMk cId="3339953248" sldId="257"/>
            <ac:picMk id="4" creationId="{A806CAD4-87B8-4453-91B1-D3D9967E3467}"/>
          </ac:picMkLst>
        </pc:picChg>
        <pc:picChg chg="add mod ord">
          <ac:chgData name="Chronister, Justin" userId="S::justin.chronister@okstate.edu::315d4cf1-b648-415a-ba19-02bcf6674502" providerId="AD" clId="Web-{514F4790-FEAC-46B0-84CF-15BB876F24DF}" dt="2019-02-04T15:56:11.007" v="22" actId="1076"/>
          <ac:picMkLst>
            <pc:docMk/>
            <pc:sldMk cId="3339953248" sldId="257"/>
            <ac:picMk id="8" creationId="{AF476BA1-94FA-4A66-AE74-54E216D21DFE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1:46.537" v="156"/>
        <pc:sldMkLst>
          <pc:docMk/>
          <pc:sldMk cId="1620915632" sldId="258"/>
        </pc:sldMkLst>
        <pc:spChg chg="mod">
          <ac:chgData name="Chronister, Justin" userId="S::justin.chronister@okstate.edu::315d4cf1-b648-415a-ba19-02bcf6674502" providerId="AD" clId="Web-{514F4790-FEAC-46B0-84CF-15BB876F24DF}" dt="2019-02-04T16:01:46.537" v="156"/>
          <ac:spMkLst>
            <pc:docMk/>
            <pc:sldMk cId="1620915632" sldId="258"/>
            <ac:spMk id="2" creationId="{A7AF0DE3-0D9C-48B8-86EB-6FBCDC2C60FA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2:43.576" v="2"/>
          <ac:spMkLst>
            <pc:docMk/>
            <pc:sldMk cId="1620915632" sldId="258"/>
            <ac:spMk id="3" creationId="{F1096106-6417-4A3A-9BA9-93C0FC016A4A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1:46.537" v="156"/>
          <ac:spMkLst>
            <pc:docMk/>
            <pc:sldMk cId="1620915632" sldId="258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1:46.537" v="156"/>
          <ac:spMkLst>
            <pc:docMk/>
            <pc:sldMk cId="1620915632" sldId="258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1:46.537" v="156"/>
          <ac:picMkLst>
            <pc:docMk/>
            <pc:sldMk cId="1620915632" sldId="258"/>
            <ac:picMk id="4" creationId="{37111450-95CC-4994-8071-6679F465BC2D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3:10.806" v="168" actId="1076"/>
        <pc:sldMkLst>
          <pc:docMk/>
          <pc:sldMk cId="1211357653" sldId="259"/>
        </pc:sldMkLst>
        <pc:spChg chg="mod">
          <ac:chgData name="Chronister, Justin" userId="S::justin.chronister@okstate.edu::315d4cf1-b648-415a-ba19-02bcf6674502" providerId="AD" clId="Web-{514F4790-FEAC-46B0-84CF-15BB876F24DF}" dt="2019-02-04T16:03:00.462" v="165"/>
          <ac:spMkLst>
            <pc:docMk/>
            <pc:sldMk cId="1211357653" sldId="259"/>
            <ac:spMk id="2" creationId="{C5B39B7A-FE5E-45CF-A4C3-2CCA9C1A990A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2:56.155" v="4"/>
          <ac:spMkLst>
            <pc:docMk/>
            <pc:sldMk cId="1211357653" sldId="259"/>
            <ac:spMk id="3" creationId="{2F84EB11-E10A-46C7-8BCA-9E5EE817557B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00.462" v="165"/>
          <ac:spMkLst>
            <pc:docMk/>
            <pc:sldMk cId="1211357653" sldId="259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00.462" v="165"/>
          <ac:spMkLst>
            <pc:docMk/>
            <pc:sldMk cId="1211357653" sldId="259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2:11.710" v="158"/>
          <ac:picMkLst>
            <pc:docMk/>
            <pc:sldMk cId="1211357653" sldId="259"/>
            <ac:picMk id="4" creationId="{3FFBB2D3-8819-4CE8-A70F-4AAAEBACDC0A}"/>
          </ac:picMkLst>
        </pc:picChg>
        <pc:picChg chg="add del mod">
          <ac:chgData name="Chronister, Justin" userId="S::justin.chronister@okstate.edu::315d4cf1-b648-415a-ba19-02bcf6674502" providerId="AD" clId="Web-{514F4790-FEAC-46B0-84CF-15BB876F24DF}" dt="2019-02-04T16:01:58.553" v="157"/>
          <ac:picMkLst>
            <pc:docMk/>
            <pc:sldMk cId="1211357653" sldId="259"/>
            <ac:picMk id="6" creationId="{447960D4-086A-4B07-9FD9-4F399EFA7FF0}"/>
          </ac:picMkLst>
        </pc:picChg>
        <pc:picChg chg="add del mod">
          <ac:chgData name="Chronister, Justin" userId="S::justin.chronister@okstate.edu::315d4cf1-b648-415a-ba19-02bcf6674502" providerId="AD" clId="Web-{514F4790-FEAC-46B0-84CF-15BB876F24DF}" dt="2019-02-04T16:02:53.399" v="164"/>
          <ac:picMkLst>
            <pc:docMk/>
            <pc:sldMk cId="1211357653" sldId="259"/>
            <ac:picMk id="8" creationId="{87FB154B-AB9B-4D19-8C74-AC8731E2C01C}"/>
          </ac:picMkLst>
        </pc:picChg>
        <pc:picChg chg="add mod">
          <ac:chgData name="Chronister, Justin" userId="S::justin.chronister@okstate.edu::315d4cf1-b648-415a-ba19-02bcf6674502" providerId="AD" clId="Web-{514F4790-FEAC-46B0-84CF-15BB876F24DF}" dt="2019-02-04T16:03:10.806" v="168" actId="1076"/>
          <ac:picMkLst>
            <pc:docMk/>
            <pc:sldMk cId="1211357653" sldId="259"/>
            <ac:picMk id="10" creationId="{288F677F-954C-4C55-866C-DF07781C69A7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3:16.775" v="169"/>
        <pc:sldMkLst>
          <pc:docMk/>
          <pc:sldMk cId="2069010513" sldId="260"/>
        </pc:sldMkLst>
        <pc:spChg chg="mod">
          <ac:chgData name="Chronister, Justin" userId="S::justin.chronister@okstate.edu::315d4cf1-b648-415a-ba19-02bcf6674502" providerId="AD" clId="Web-{514F4790-FEAC-46B0-84CF-15BB876F24DF}" dt="2019-02-04T16:03:16.775" v="169"/>
          <ac:spMkLst>
            <pc:docMk/>
            <pc:sldMk cId="2069010513" sldId="260"/>
            <ac:spMk id="2" creationId="{C5F2AB94-59FB-4C96-AD0A-2FF0FF6395B3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3:08.577" v="6"/>
          <ac:spMkLst>
            <pc:docMk/>
            <pc:sldMk cId="2069010513" sldId="260"/>
            <ac:spMk id="3" creationId="{40FE5CAB-7DF9-483E-97EF-D54B2B78A029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16.775" v="169"/>
          <ac:spMkLst>
            <pc:docMk/>
            <pc:sldMk cId="2069010513" sldId="260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16.775" v="169"/>
          <ac:spMkLst>
            <pc:docMk/>
            <pc:sldMk cId="2069010513" sldId="260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3:16.775" v="169"/>
          <ac:picMkLst>
            <pc:docMk/>
            <pc:sldMk cId="2069010513" sldId="260"/>
            <ac:picMk id="4" creationId="{F599CF55-FA75-4AD9-8E2B-E10A77CB29FD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3:22.119" v="170"/>
        <pc:sldMkLst>
          <pc:docMk/>
          <pc:sldMk cId="2420575424" sldId="261"/>
        </pc:sldMkLst>
        <pc:spChg chg="mod">
          <ac:chgData name="Chronister, Justin" userId="S::justin.chronister@okstate.edu::315d4cf1-b648-415a-ba19-02bcf6674502" providerId="AD" clId="Web-{514F4790-FEAC-46B0-84CF-15BB876F24DF}" dt="2019-02-04T16:03:22.119" v="170"/>
          <ac:spMkLst>
            <pc:docMk/>
            <pc:sldMk cId="2420575424" sldId="261"/>
            <ac:spMk id="2" creationId="{10ACE8AF-0867-4E30-AFA1-6EE0464FF791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3:22.937" v="8"/>
          <ac:spMkLst>
            <pc:docMk/>
            <pc:sldMk cId="2420575424" sldId="261"/>
            <ac:spMk id="3" creationId="{27045011-5A6E-4EF6-B298-919A926345E0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22.119" v="170"/>
          <ac:spMkLst>
            <pc:docMk/>
            <pc:sldMk cId="2420575424" sldId="261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22.119" v="170"/>
          <ac:spMkLst>
            <pc:docMk/>
            <pc:sldMk cId="2420575424" sldId="261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3:22.119" v="170"/>
          <ac:picMkLst>
            <pc:docMk/>
            <pc:sldMk cId="2420575424" sldId="261"/>
            <ac:picMk id="4" creationId="{96E8C68A-2D83-47A7-8886-7FA43484D3C8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3:29.385" v="171"/>
        <pc:sldMkLst>
          <pc:docMk/>
          <pc:sldMk cId="333669823" sldId="262"/>
        </pc:sldMkLst>
        <pc:spChg chg="mod">
          <ac:chgData name="Chronister, Justin" userId="S::justin.chronister@okstate.edu::315d4cf1-b648-415a-ba19-02bcf6674502" providerId="AD" clId="Web-{514F4790-FEAC-46B0-84CF-15BB876F24DF}" dt="2019-02-04T16:03:29.385" v="171"/>
          <ac:spMkLst>
            <pc:docMk/>
            <pc:sldMk cId="333669823" sldId="262"/>
            <ac:spMk id="2" creationId="{7BE2567A-5A51-498D-A5EB-005D636BDA35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3:41.438" v="10"/>
          <ac:spMkLst>
            <pc:docMk/>
            <pc:sldMk cId="333669823" sldId="262"/>
            <ac:spMk id="3" creationId="{C91AFDC5-0D7B-423A-9797-D723BFE66569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29.385" v="171"/>
          <ac:spMkLst>
            <pc:docMk/>
            <pc:sldMk cId="333669823" sldId="262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29.385" v="171"/>
          <ac:spMkLst>
            <pc:docMk/>
            <pc:sldMk cId="333669823" sldId="262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3:29.385" v="171"/>
          <ac:picMkLst>
            <pc:docMk/>
            <pc:sldMk cId="333669823" sldId="262"/>
            <ac:picMk id="4" creationId="{0A55385A-7C80-4601-8634-9D24E50E0685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3:34.119" v="172"/>
        <pc:sldMkLst>
          <pc:docMk/>
          <pc:sldMk cId="2739424581" sldId="263"/>
        </pc:sldMkLst>
        <pc:spChg chg="mod">
          <ac:chgData name="Chronister, Justin" userId="S::justin.chronister@okstate.edu::315d4cf1-b648-415a-ba19-02bcf6674502" providerId="AD" clId="Web-{514F4790-FEAC-46B0-84CF-15BB876F24DF}" dt="2019-02-04T16:03:34.119" v="172"/>
          <ac:spMkLst>
            <pc:docMk/>
            <pc:sldMk cId="2739424581" sldId="263"/>
            <ac:spMk id="2" creationId="{DEF50B3E-C19C-4B94-A788-FFBE8E4E2EBC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3:53.892" v="12"/>
          <ac:spMkLst>
            <pc:docMk/>
            <pc:sldMk cId="2739424581" sldId="263"/>
            <ac:spMk id="3" creationId="{15B837CE-E699-4A38-90F1-AEA3C66ED6EC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34.119" v="172"/>
          <ac:spMkLst>
            <pc:docMk/>
            <pc:sldMk cId="2739424581" sldId="263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3:34.119" v="172"/>
          <ac:spMkLst>
            <pc:docMk/>
            <pc:sldMk cId="2739424581" sldId="263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3:34.119" v="172"/>
          <ac:picMkLst>
            <pc:docMk/>
            <pc:sldMk cId="2739424581" sldId="263"/>
            <ac:picMk id="4" creationId="{DD22B861-0D86-4221-9332-63A021B565E8}"/>
          </ac:picMkLst>
        </pc:picChg>
      </pc:sldChg>
      <pc:sldChg chg="addSp delSp modSp new mod setBg">
        <pc:chgData name="Chronister, Justin" userId="S::justin.chronister@okstate.edu::315d4cf1-b648-415a-ba19-02bcf6674502" providerId="AD" clId="Web-{514F4790-FEAC-46B0-84CF-15BB876F24DF}" dt="2019-02-04T16:02:50.274" v="163"/>
        <pc:sldMkLst>
          <pc:docMk/>
          <pc:sldMk cId="4140652558" sldId="264"/>
        </pc:sldMkLst>
        <pc:spChg chg="mod">
          <ac:chgData name="Chronister, Justin" userId="S::justin.chronister@okstate.edu::315d4cf1-b648-415a-ba19-02bcf6674502" providerId="AD" clId="Web-{514F4790-FEAC-46B0-84CF-15BB876F24DF}" dt="2019-02-04T16:02:50.274" v="163"/>
          <ac:spMkLst>
            <pc:docMk/>
            <pc:sldMk cId="4140652558" sldId="264"/>
            <ac:spMk id="2" creationId="{490FD9CB-DFB8-4689-A7E9-3F4C1C25D30D}"/>
          </ac:spMkLst>
        </pc:spChg>
        <pc:spChg chg="del">
          <ac:chgData name="Chronister, Justin" userId="S::justin.chronister@okstate.edu::315d4cf1-b648-415a-ba19-02bcf6674502" providerId="AD" clId="Web-{514F4790-FEAC-46B0-84CF-15BB876F24DF}" dt="2019-02-04T15:59:18.468" v="133"/>
          <ac:spMkLst>
            <pc:docMk/>
            <pc:sldMk cId="4140652558" sldId="264"/>
            <ac:spMk id="3" creationId="{077B9D21-2449-4D2B-880B-06B883CE0B1D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2:50.274" v="163"/>
          <ac:spMkLst>
            <pc:docMk/>
            <pc:sldMk cId="4140652558" sldId="264"/>
            <ac:spMk id="9" creationId="{6753252F-4873-4F63-801D-CC719279A7D5}"/>
          </ac:spMkLst>
        </pc:spChg>
        <pc:spChg chg="add">
          <ac:chgData name="Chronister, Justin" userId="S::justin.chronister@okstate.edu::315d4cf1-b648-415a-ba19-02bcf6674502" providerId="AD" clId="Web-{514F4790-FEAC-46B0-84CF-15BB876F24DF}" dt="2019-02-04T16:02:50.274" v="163"/>
          <ac:spMkLst>
            <pc:docMk/>
            <pc:sldMk cId="4140652558" sldId="264"/>
            <ac:spMk id="11" creationId="{047C8CCB-F95D-4249-92DD-651249D3535A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02:37.726" v="162"/>
          <ac:picMkLst>
            <pc:docMk/>
            <pc:sldMk cId="4140652558" sldId="264"/>
            <ac:picMk id="4" creationId="{6CC9FB00-07F7-4275-A900-64D84D71A1BA}"/>
          </ac:picMkLst>
        </pc:picChg>
      </pc:sldChg>
      <pc:sldChg chg="addSp delSp modSp new">
        <pc:chgData name="Chronister, Justin" userId="S::justin.chronister@okstate.edu::315d4cf1-b648-415a-ba19-02bcf6674502" providerId="AD" clId="Web-{514F4790-FEAC-46B0-84CF-15BB876F24DF}" dt="2019-02-04T16:20:16.927" v="190"/>
        <pc:sldMkLst>
          <pc:docMk/>
          <pc:sldMk cId="1484576972" sldId="265"/>
        </pc:sldMkLst>
        <pc:spChg chg="del">
          <ac:chgData name="Chronister, Justin" userId="S::justin.chronister@okstate.edu::315d4cf1-b648-415a-ba19-02bcf6674502" providerId="AD" clId="Web-{514F4790-FEAC-46B0-84CF-15BB876F24DF}" dt="2019-02-04T16:17:55.468" v="174"/>
          <ac:spMkLst>
            <pc:docMk/>
            <pc:sldMk cId="1484576972" sldId="265"/>
            <ac:spMk id="3" creationId="{3F076587-75EB-4DD0-9B87-D4F91E67D9F5}"/>
          </ac:spMkLst>
        </pc:spChg>
        <pc:spChg chg="add mod">
          <ac:chgData name="Chronister, Justin" userId="S::justin.chronister@okstate.edu::315d4cf1-b648-415a-ba19-02bcf6674502" providerId="AD" clId="Web-{514F4790-FEAC-46B0-84CF-15BB876F24DF}" dt="2019-02-04T16:20:16.927" v="190"/>
          <ac:spMkLst>
            <pc:docMk/>
            <pc:sldMk cId="1484576972" sldId="265"/>
            <ac:spMk id="6" creationId="{14734220-C7D3-4706-ACF1-D9EF51C07590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20:02.724" v="188" actId="1076"/>
          <ac:picMkLst>
            <pc:docMk/>
            <pc:sldMk cId="1484576972" sldId="265"/>
            <ac:picMk id="4" creationId="{20AC53E0-EFC7-4968-B027-E9EAF6D3AE9F}"/>
          </ac:picMkLst>
        </pc:picChg>
      </pc:sldChg>
      <pc:sldChg chg="addSp delSp modSp new del ord">
        <pc:chgData name="Chronister, Justin" userId="S::justin.chronister@okstate.edu::315d4cf1-b648-415a-ba19-02bcf6674502" providerId="AD" clId="Web-{514F4790-FEAC-46B0-84CF-15BB876F24DF}" dt="2019-02-04T17:01:23.885" v="250"/>
        <pc:sldMkLst>
          <pc:docMk/>
          <pc:sldMk cId="1238152357" sldId="266"/>
        </pc:sldMkLst>
        <pc:spChg chg="del">
          <ac:chgData name="Chronister, Justin" userId="S::justin.chronister@okstate.edu::315d4cf1-b648-415a-ba19-02bcf6674502" providerId="AD" clId="Web-{514F4790-FEAC-46B0-84CF-15BB876F24DF}" dt="2019-02-04T16:20:33.475" v="192"/>
          <ac:spMkLst>
            <pc:docMk/>
            <pc:sldMk cId="1238152357" sldId="266"/>
            <ac:spMk id="3" creationId="{10687A9D-0B97-42F7-BC46-2EACDE28F437}"/>
          </ac:spMkLst>
        </pc:spChg>
        <pc:spChg chg="add del mod">
          <ac:chgData name="Chronister, Justin" userId="S::justin.chronister@okstate.edu::315d4cf1-b648-415a-ba19-02bcf6674502" providerId="AD" clId="Web-{514F4790-FEAC-46B0-84CF-15BB876F24DF}" dt="2019-02-04T16:26:28.884" v="221"/>
          <ac:spMkLst>
            <pc:docMk/>
            <pc:sldMk cId="1238152357" sldId="266"/>
            <ac:spMk id="7" creationId="{AE68927E-2210-442A-861E-BB116A6241F9}"/>
          </ac:spMkLst>
        </pc:spChg>
        <pc:picChg chg="add del mod ord">
          <ac:chgData name="Chronister, Justin" userId="S::justin.chronister@okstate.edu::315d4cf1-b648-415a-ba19-02bcf6674502" providerId="AD" clId="Web-{514F4790-FEAC-46B0-84CF-15BB876F24DF}" dt="2019-02-04T16:26:15.130" v="220"/>
          <ac:picMkLst>
            <pc:docMk/>
            <pc:sldMk cId="1238152357" sldId="266"/>
            <ac:picMk id="4" creationId="{234DF1D3-0F39-486E-BBC8-04EC5D972891}"/>
          </ac:picMkLst>
        </pc:picChg>
        <pc:picChg chg="add mod ord">
          <ac:chgData name="Chronister, Justin" userId="S::justin.chronister@okstate.edu::315d4cf1-b648-415a-ba19-02bcf6674502" providerId="AD" clId="Web-{514F4790-FEAC-46B0-84CF-15BB876F24DF}" dt="2019-02-04T16:26:39.834" v="224" actId="1076"/>
          <ac:picMkLst>
            <pc:docMk/>
            <pc:sldMk cId="1238152357" sldId="266"/>
            <ac:picMk id="8" creationId="{08349C8C-8A75-4672-8DF5-90DD9E91CBC3}"/>
          </ac:picMkLst>
        </pc:picChg>
      </pc:sldChg>
      <pc:sldChg chg="addSp delSp modSp new del">
        <pc:chgData name="Chronister, Justin" userId="S::justin.chronister@okstate.edu::315d4cf1-b648-415a-ba19-02bcf6674502" providerId="AD" clId="Web-{514F4790-FEAC-46B0-84CF-15BB876F24DF}" dt="2019-02-04T16:27:05.648" v="229"/>
        <pc:sldMkLst>
          <pc:docMk/>
          <pc:sldMk cId="1998395174" sldId="267"/>
        </pc:sldMkLst>
        <pc:spChg chg="del">
          <ac:chgData name="Chronister, Justin" userId="S::justin.chronister@okstate.edu::315d4cf1-b648-415a-ba19-02bcf6674502" providerId="AD" clId="Web-{514F4790-FEAC-46B0-84CF-15BB876F24DF}" dt="2019-02-04T16:22:02.026" v="204"/>
          <ac:spMkLst>
            <pc:docMk/>
            <pc:sldMk cId="1998395174" sldId="267"/>
            <ac:spMk id="3" creationId="{342BC1F0-60F0-4294-9AA0-A75176B631B3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22:19.028" v="210" actId="1076"/>
          <ac:picMkLst>
            <pc:docMk/>
            <pc:sldMk cId="1998395174" sldId="267"/>
            <ac:picMk id="4" creationId="{6E3DC655-EE1B-48FF-A5A9-DD2229C74FE5}"/>
          </ac:picMkLst>
        </pc:picChg>
      </pc:sldChg>
      <pc:sldChg chg="addSp delSp modSp new">
        <pc:chgData name="Chronister, Justin" userId="S::justin.chronister@okstate.edu::315d4cf1-b648-415a-ba19-02bcf6674502" providerId="AD" clId="Web-{514F4790-FEAC-46B0-84CF-15BB876F24DF}" dt="2019-02-04T16:29:49.123" v="249" actId="1076"/>
        <pc:sldMkLst>
          <pc:docMk/>
          <pc:sldMk cId="2310537778" sldId="268"/>
        </pc:sldMkLst>
        <pc:spChg chg="del">
          <ac:chgData name="Chronister, Justin" userId="S::justin.chronister@okstate.edu::315d4cf1-b648-415a-ba19-02bcf6674502" providerId="AD" clId="Web-{514F4790-FEAC-46B0-84CF-15BB876F24DF}" dt="2019-02-04T16:27:01.226" v="228"/>
          <ac:spMkLst>
            <pc:docMk/>
            <pc:sldMk cId="2310537778" sldId="268"/>
            <ac:spMk id="3" creationId="{53D06E0C-3CCA-4671-926A-D6808D60809C}"/>
          </ac:spMkLst>
        </pc:spChg>
        <pc:spChg chg="add mod">
          <ac:chgData name="Chronister, Justin" userId="S::justin.chronister@okstate.edu::315d4cf1-b648-415a-ba19-02bcf6674502" providerId="AD" clId="Web-{514F4790-FEAC-46B0-84CF-15BB876F24DF}" dt="2019-02-04T16:29:49.123" v="249" actId="1076"/>
          <ac:spMkLst>
            <pc:docMk/>
            <pc:sldMk cId="2310537778" sldId="268"/>
            <ac:spMk id="6" creationId="{26250EC3-D0A6-45AB-9C35-CC9656BEC483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27:22.883" v="233" actId="1076"/>
          <ac:picMkLst>
            <pc:docMk/>
            <pc:sldMk cId="2310537778" sldId="268"/>
            <ac:picMk id="4" creationId="{3768A174-4654-4AE0-87DA-DEB7B69C9C63}"/>
          </ac:picMkLst>
        </pc:picChg>
      </pc:sldChg>
      <pc:sldChg chg="addSp delSp modSp new del">
        <pc:chgData name="Chronister, Justin" userId="S::justin.chronister@okstate.edu::315d4cf1-b648-415a-ba19-02bcf6674502" providerId="AD" clId="Web-{514F4790-FEAC-46B0-84CF-15BB876F24DF}" dt="2019-02-04T16:26:47.663" v="226"/>
        <pc:sldMkLst>
          <pc:docMk/>
          <pc:sldMk cId="4293128638" sldId="268"/>
        </pc:sldMkLst>
        <pc:spChg chg="del">
          <ac:chgData name="Chronister, Justin" userId="S::justin.chronister@okstate.edu::315d4cf1-b648-415a-ba19-02bcf6674502" providerId="AD" clId="Web-{514F4790-FEAC-46B0-84CF-15BB876F24DF}" dt="2019-02-04T16:22:28.386" v="212"/>
          <ac:spMkLst>
            <pc:docMk/>
            <pc:sldMk cId="4293128638" sldId="268"/>
            <ac:spMk id="3" creationId="{7A58D5B3-4E1C-46EA-8292-D63CE9CA444E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23:18.201" v="219" actId="1076"/>
          <ac:picMkLst>
            <pc:docMk/>
            <pc:sldMk cId="4293128638" sldId="268"/>
            <ac:picMk id="4" creationId="{C79DD3AF-22EA-4BAF-A2F2-C31B9CAD893F}"/>
          </ac:picMkLst>
        </pc:picChg>
      </pc:sldChg>
      <pc:sldChg chg="addSp delSp modSp new ord">
        <pc:chgData name="Chronister, Justin" userId="S::justin.chronister@okstate.edu::315d4cf1-b648-415a-ba19-02bcf6674502" providerId="AD" clId="Web-{514F4790-FEAC-46B0-84CF-15BB876F24DF}" dt="2019-02-04T16:28:38.433" v="246"/>
        <pc:sldMkLst>
          <pc:docMk/>
          <pc:sldMk cId="711881770" sldId="269"/>
        </pc:sldMkLst>
        <pc:spChg chg="del">
          <ac:chgData name="Chronister, Justin" userId="S::justin.chronister@okstate.edu::315d4cf1-b648-415a-ba19-02bcf6674502" providerId="AD" clId="Web-{514F4790-FEAC-46B0-84CF-15BB876F24DF}" dt="2019-02-04T16:27:32.055" v="235"/>
          <ac:spMkLst>
            <pc:docMk/>
            <pc:sldMk cId="711881770" sldId="269"/>
            <ac:spMk id="3" creationId="{4E03BDDE-8373-4952-8230-6C39580140E8}"/>
          </ac:spMkLst>
        </pc:spChg>
        <pc:spChg chg="add mod">
          <ac:chgData name="Chronister, Justin" userId="S::justin.chronister@okstate.edu::315d4cf1-b648-415a-ba19-02bcf6674502" providerId="AD" clId="Web-{514F4790-FEAC-46B0-84CF-15BB876F24DF}" dt="2019-02-04T16:28:38.433" v="246"/>
          <ac:spMkLst>
            <pc:docMk/>
            <pc:sldMk cId="711881770" sldId="269"/>
            <ac:spMk id="6" creationId="{1C510AFB-7B88-46E0-A5EE-3FB1F397724B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6:27:42.352" v="238" actId="1076"/>
          <ac:picMkLst>
            <pc:docMk/>
            <pc:sldMk cId="711881770" sldId="269"/>
            <ac:picMk id="4" creationId="{BBDC4976-0474-4B47-B536-BC767F1DCF52}"/>
          </ac:picMkLst>
        </pc:picChg>
      </pc:sldChg>
      <pc:sldChg chg="addSp delSp modSp new">
        <pc:chgData name="Chronister, Justin" userId="S::justin.chronister@okstate.edu::315d4cf1-b648-415a-ba19-02bcf6674502" providerId="AD" clId="Web-{514F4790-FEAC-46B0-84CF-15BB876F24DF}" dt="2019-02-04T17:02:03.353" v="260" actId="1076"/>
        <pc:sldMkLst>
          <pc:docMk/>
          <pc:sldMk cId="4022281912" sldId="270"/>
        </pc:sldMkLst>
        <pc:spChg chg="del">
          <ac:chgData name="Chronister, Justin" userId="S::justin.chronister@okstate.edu::315d4cf1-b648-415a-ba19-02bcf6674502" providerId="AD" clId="Web-{514F4790-FEAC-46B0-84CF-15BB876F24DF}" dt="2019-02-04T17:01:33.322" v="252"/>
          <ac:spMkLst>
            <pc:docMk/>
            <pc:sldMk cId="4022281912" sldId="270"/>
            <ac:spMk id="3" creationId="{DCD6D95F-2A27-4D70-BB58-13213D23201B}"/>
          </ac:spMkLst>
        </pc:spChg>
        <pc:picChg chg="add mod ord">
          <ac:chgData name="Chronister, Justin" userId="S::justin.chronister@okstate.edu::315d4cf1-b648-415a-ba19-02bcf6674502" providerId="AD" clId="Web-{514F4790-FEAC-46B0-84CF-15BB876F24DF}" dt="2019-02-04T17:02:03.353" v="260" actId="1076"/>
          <ac:picMkLst>
            <pc:docMk/>
            <pc:sldMk cId="4022281912" sldId="270"/>
            <ac:picMk id="4" creationId="{814352D4-AD90-4E58-A0FC-B3ED258362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  <a:cs typeface="Calibri Light"/>
              </a:rPr>
              <a:t>Transitions of Care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Clinical Learning Environment Review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DDDF-290E-44BC-ACAB-91596BE8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20AC53E0-EFC7-4968-B027-E9EAF6D3A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28" y="684771"/>
            <a:ext cx="20046646" cy="55939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4734220-C7D3-4706-ACF1-D9EF51C07590}"/>
              </a:ext>
            </a:extLst>
          </p:cNvPr>
          <p:cNvSpPr/>
          <p:nvPr/>
        </p:nvSpPr>
        <p:spPr>
          <a:xfrm>
            <a:off x="1056904" y="2457203"/>
            <a:ext cx="508660" cy="241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FE9A-3563-42CB-B430-9385F628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BBDC4976-0474-4B47-B536-BC767F1D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967" y="59721"/>
            <a:ext cx="11124066" cy="6746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510AFB-7B88-46E0-A5EE-3FB1F397724B}"/>
              </a:ext>
            </a:extLst>
          </p:cNvPr>
          <p:cNvSpPr/>
          <p:nvPr/>
        </p:nvSpPr>
        <p:spPr>
          <a:xfrm>
            <a:off x="3877293" y="2991591"/>
            <a:ext cx="1043050" cy="29430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9069-F732-46D0-8FE9-4E8065A9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68A174-4654-4AE0-87DA-DEB7B69C9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400" y="361003"/>
            <a:ext cx="10121201" cy="6152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50EC3-D0A6-45AB-9C35-CC9656BEC483}"/>
              </a:ext>
            </a:extLst>
          </p:cNvPr>
          <p:cNvSpPr/>
          <p:nvPr/>
        </p:nvSpPr>
        <p:spPr>
          <a:xfrm>
            <a:off x="3461657" y="1576448"/>
            <a:ext cx="785751" cy="22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3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298B-FE2E-476A-AE43-B9DC0B19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814352D4-AD90-4E58-A0FC-B3ED2583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78" y="840"/>
            <a:ext cx="18704074" cy="68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FE9D-545B-4D03-9667-A1DD8CAB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476BA1-94FA-4A66-AE74-54E216D21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007" y="362102"/>
            <a:ext cx="8320082" cy="62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F0DE3-0D9C-48B8-86EB-6FBCDC2C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I-PASS Mnemonic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111450-95CC-4994-8071-6679F465B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46285"/>
            <a:ext cx="7188199" cy="47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39B7A-FE5E-45CF-A4C3-2CCA9C1A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= Illness Severity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FBB2D3-8819-4CE8-A70F-4AAAEBACD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66594"/>
            <a:ext cx="7188199" cy="4521423"/>
          </a:xfrm>
          <a:prstGeom prst="rect">
            <a:avLst/>
          </a:prstGeom>
        </p:spPr>
      </p:pic>
      <p:pic>
        <p:nvPicPr>
          <p:cNvPr id="10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8F677F-954C-4C55-866C-DF07781C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019" y="3385271"/>
            <a:ext cx="4690533" cy="18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5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FD9CB-DFB8-4689-A7E9-3F4C1C25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= Action List</a:t>
            </a:r>
          </a:p>
        </p:txBody>
      </p:sp>
      <p:pic>
        <p:nvPicPr>
          <p:cNvPr id="4" name="Picture 4" descr="A picture containing laptop, indoor&#10;&#10;Description generated with high confidence">
            <a:extLst>
              <a:ext uri="{FF2B5EF4-FFF2-40B4-BE49-F238E27FC236}">
                <a16:creationId xmlns:a16="http://schemas.microsoft.com/office/drawing/2014/main" id="{6CC9FB00-07F7-4275-A900-64D84D71A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34915"/>
            <a:ext cx="7188199" cy="45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2AB94-59FB-4C96-AD0A-2FF0FF63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 = Patient Summary</a:t>
            </a:r>
          </a:p>
        </p:txBody>
      </p:sp>
      <p:pic>
        <p:nvPicPr>
          <p:cNvPr id="4" name="Picture 4" descr="A picture containing laptop, indoor&#10;&#10;Description generated with high confidence">
            <a:extLst>
              <a:ext uri="{FF2B5EF4-FFF2-40B4-BE49-F238E27FC236}">
                <a16:creationId xmlns:a16="http://schemas.microsoft.com/office/drawing/2014/main" id="{F599CF55-FA75-4AD9-8E2B-E10A77CB2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575" y="961812"/>
            <a:ext cx="612824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CE8AF-0867-4E30-AFA1-6EE0464F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= Situational Awareness and Contingency Planning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E8C68A-2D83-47A7-8886-7FA43484D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4326" y="961812"/>
            <a:ext cx="493674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2567A-5A51-498D-A5EB-005D636B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= Situation Awareness and Contingency Planning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55385A-7C80-4601-8634-9D24E50E0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66638"/>
            <a:ext cx="7188199" cy="39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50B3E-C19C-4B94-A788-FFBE8E4E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= Synthesis by Receiver</a:t>
            </a:r>
          </a:p>
        </p:txBody>
      </p:sp>
      <p:pic>
        <p:nvPicPr>
          <p:cNvPr id="4" name="Picture 4" descr="A picture containing indoor, laptop&#10;&#10;Description generated with high confidence">
            <a:extLst>
              <a:ext uri="{FF2B5EF4-FFF2-40B4-BE49-F238E27FC236}">
                <a16:creationId xmlns:a16="http://schemas.microsoft.com/office/drawing/2014/main" id="{DD22B861-0D86-4221-9332-63A021B56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72240"/>
            <a:ext cx="7188199" cy="47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Transitions of Care</vt:lpstr>
      <vt:lpstr>PowerPoint Presentation</vt:lpstr>
      <vt:lpstr>The I-PASS Mnemonic</vt:lpstr>
      <vt:lpstr>I = Illness Severity</vt:lpstr>
      <vt:lpstr>A = Action List</vt:lpstr>
      <vt:lpstr>P = Patient Summary</vt:lpstr>
      <vt:lpstr>S = Situational Awareness and Contingency Planning</vt:lpstr>
      <vt:lpstr>S = Situation Awareness and Contingency Planning</vt:lpstr>
      <vt:lpstr>S = Synthesis by Receiver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170</cp:revision>
  <dcterms:created xsi:type="dcterms:W3CDTF">2013-07-15T20:26:40Z</dcterms:created>
  <dcterms:modified xsi:type="dcterms:W3CDTF">2019-02-04T17:02:03Z</dcterms:modified>
</cp:coreProperties>
</file>