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"/>
  </p:notesMasterIdLst>
  <p:sldIdLst>
    <p:sldId id="256" r:id="rId2"/>
    <p:sldId id="260" r:id="rId3"/>
    <p:sldId id="271" r:id="rId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7524"/>
    <a:srgbClr val="ED832B"/>
    <a:srgbClr val="ED7C2F"/>
    <a:srgbClr val="EF8D4B"/>
    <a:srgbClr val="D76213"/>
    <a:srgbClr val="F09456"/>
    <a:srgbClr val="E0E0E0"/>
    <a:srgbClr val="DCDCDC"/>
    <a:srgbClr val="EB6C15"/>
    <a:srgbClr val="F3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28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6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E58971F-FD9D-4678-8C66-4747FD578135}" type="datetimeFigureOut">
              <a:rPr lang="en-US" smtClean="0"/>
              <a:t>2/14/19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FB1C6B-B650-4B34-88EC-EE5C3B665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89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C0B7-422A-467F-8C98-31BADA0E16B8}" type="datetime1">
              <a:rPr lang="en-US" smtClean="0"/>
              <a:t>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2300" y="6492875"/>
            <a:ext cx="2057400" cy="365125"/>
          </a:xfrm>
        </p:spPr>
        <p:txBody>
          <a:bodyPr/>
          <a:lstStyle/>
          <a:p>
            <a:fld id="{38C350DD-60D8-4A73-815A-8B28A87D0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4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2BD5-4619-4389-A188-BF6014485C4F}" type="datetime1">
              <a:rPr lang="en-US" smtClean="0"/>
              <a:t>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50DD-60D8-4A73-815A-8B28A87D0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94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60D5-86B7-42B1-AEB2-636F7E5F9EEC}" type="datetime1">
              <a:rPr lang="en-US" smtClean="0"/>
              <a:t>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50DD-60D8-4A73-815A-8B28A87D0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30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3B45-B4E2-492E-968D-D293CE8BF2DA}" type="datetime1">
              <a:rPr lang="en-US" smtClean="0"/>
              <a:t>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50DD-60D8-4A73-815A-8B28A87D0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9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5187-7860-42C9-8FDB-AA5A5FF9843E}" type="datetime1">
              <a:rPr lang="en-US" smtClean="0"/>
              <a:t>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5745" y="6459324"/>
            <a:ext cx="2057400" cy="365125"/>
          </a:xfrm>
        </p:spPr>
        <p:txBody>
          <a:bodyPr/>
          <a:lstStyle/>
          <a:p>
            <a:fld id="{38C350DD-60D8-4A73-815A-8B28A87D0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74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FCB8-75D7-44A6-8944-8374D276512D}" type="datetime1">
              <a:rPr lang="en-US" smtClean="0"/>
              <a:t>2/14/19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76933" y="6484037"/>
            <a:ext cx="2057400" cy="365125"/>
          </a:xfrm>
        </p:spPr>
        <p:txBody>
          <a:bodyPr/>
          <a:lstStyle/>
          <a:p>
            <a:fld id="{38C350DD-60D8-4A73-815A-8B28A87D0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77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A066-98F9-4CC9-9456-D239EF6CA729}" type="datetime1">
              <a:rPr lang="en-US" smtClean="0"/>
              <a:t>2/14/19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50DD-60D8-4A73-815A-8B28A87D0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86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8BDD7-9203-4871-8A46-C980177DC4E3}" type="datetime1">
              <a:rPr lang="en-US" smtClean="0"/>
              <a:t>2/14/19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50DD-60D8-4A73-815A-8B28A87D0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2937-1BAB-4AC8-8F49-389562B1FB46}" type="datetime1">
              <a:rPr lang="en-US" smtClean="0"/>
              <a:t>2/14/19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50DD-60D8-4A73-815A-8B28A87D0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51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C848-B035-4F62-ACBD-AF1BAF9AADF5}" type="datetime1">
              <a:rPr lang="en-US" smtClean="0"/>
              <a:t>2/14/19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50DD-60D8-4A73-815A-8B28A87D0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43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F3B35-6E99-4EC7-9067-FD3F02D07BF9}" type="datetime1">
              <a:rPr lang="en-US" smtClean="0"/>
              <a:t>2/14/19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50DD-60D8-4A73-815A-8B28A87D0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7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32911-6176-4CE0-8D82-434D342943B0}" type="datetime1">
              <a:rPr lang="en-US" smtClean="0"/>
              <a:t>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350DD-60D8-4A73-815A-8B28A87D0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7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Image result for texas a&amp;m health science center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2081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54" y="4156361"/>
            <a:ext cx="9144003" cy="2427319"/>
            <a:chOff x="17180" y="4156361"/>
            <a:chExt cx="9144003" cy="2427319"/>
          </a:xfrm>
        </p:grpSpPr>
        <p:sp>
          <p:nvSpPr>
            <p:cNvPr id="32" name="TextBox 31"/>
            <p:cNvSpPr txBox="1"/>
            <p:nvPr/>
          </p:nvSpPr>
          <p:spPr>
            <a:xfrm>
              <a:off x="17180" y="4156361"/>
              <a:ext cx="9144003" cy="2427319"/>
            </a:xfrm>
            <a:prstGeom prst="rect">
              <a:avLst/>
            </a:prstGeom>
            <a:solidFill>
              <a:schemeClr val="bg2">
                <a:lumMod val="50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914400" rIns="274320" rtlCol="0" anchor="t" anchorCtr="0">
              <a:noAutofit/>
            </a:bodyPr>
            <a:lstStyle/>
            <a:p>
              <a:r>
                <a:rPr lang="en-US" sz="4200" b="1" dirty="0">
                  <a:ln w="15875">
                    <a:noFill/>
                  </a:ln>
                  <a:latin typeface="Arial" panose="020B0604020202020204" pitchFamily="34" charset="0"/>
                  <a:ea typeface="Ebrima" panose="02000000000000000000" pitchFamily="2" charset="0"/>
                  <a:cs typeface="Arial" panose="020B0604020202020204" pitchFamily="34" charset="0"/>
                </a:rPr>
                <a:t>[Title]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69024" y="5463973"/>
              <a:ext cx="8182092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2000" b="1" dirty="0">
                  <a:ln w="15875">
                    <a:noFill/>
                  </a:ln>
                  <a:solidFill>
                    <a:schemeClr val="bg1"/>
                  </a:solidFill>
                  <a:latin typeface="Arial" panose="020B0604020202020204" pitchFamily="34" charset="0"/>
                  <a:ea typeface="Ebrima" panose="02000000000000000000" pitchFamily="2" charset="0"/>
                  <a:cs typeface="Arial" panose="020B0604020202020204" pitchFamily="34" charset="0"/>
                </a:rPr>
                <a:t>[Name]</a:t>
              </a:r>
            </a:p>
            <a:p>
              <a:r>
                <a:rPr lang="en-US" sz="2000" b="1" dirty="0">
                  <a:ln w="15875">
                    <a:noFill/>
                  </a:ln>
                  <a:solidFill>
                    <a:schemeClr val="bg1"/>
                  </a:solidFill>
                  <a:latin typeface="Arial" panose="020B0604020202020204" pitchFamily="34" charset="0"/>
                  <a:ea typeface="Ebrima" panose="02000000000000000000" pitchFamily="2" charset="0"/>
                  <a:cs typeface="Arial" panose="020B0604020202020204" pitchFamily="34" charset="0"/>
                </a:rPr>
                <a:t>[Title]</a:t>
              </a:r>
            </a:p>
            <a:p>
              <a:r>
                <a:rPr lang="en-US" sz="2000" b="1" dirty="0">
                  <a:ln w="15875">
                    <a:noFill/>
                  </a:ln>
                  <a:solidFill>
                    <a:schemeClr val="bg1"/>
                  </a:solidFill>
                  <a:latin typeface="Arial" panose="020B0604020202020204" pitchFamily="34" charset="0"/>
                  <a:ea typeface="Ebrima" panose="02000000000000000000" pitchFamily="2" charset="0"/>
                  <a:cs typeface="Arial" panose="020B0604020202020204" pitchFamily="34" charset="0"/>
                </a:rPr>
                <a:t>Oklahoma State University Center for Health Sciences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3725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58189"/>
            <a:ext cx="9144000" cy="1371600"/>
            <a:chOff x="0" y="-58189"/>
            <a:chExt cx="9144000" cy="13716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" name="Rectangle 6"/>
            <p:cNvSpPr/>
            <p:nvPr/>
          </p:nvSpPr>
          <p:spPr>
            <a:xfrm>
              <a:off x="0" y="-58189"/>
              <a:ext cx="9144000" cy="13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85057" y="477506"/>
              <a:ext cx="7502237" cy="773084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 anchor="b" anchorCtr="0">
              <a:noAutofit/>
            </a:bodyPr>
            <a:lstStyle/>
            <a:p>
              <a:r>
                <a:rPr lang="en-US" sz="3000" b="1" dirty="0">
                  <a:solidFill>
                    <a:schemeClr val="bg1"/>
                  </a:solidFill>
                  <a:latin typeface="Arial" panose="020B0604020202020204" pitchFamily="34" charset="0"/>
                  <a:ea typeface="Ebrima" panose="02000000000000000000" pitchFamily="2" charset="0"/>
                  <a:cs typeface="Arial" panose="020B0604020202020204" pitchFamily="34" charset="0"/>
                </a:rPr>
                <a:t>[Slide Title]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03869" y="6472099"/>
            <a:ext cx="2057400" cy="365125"/>
          </a:xfrm>
        </p:spPr>
        <p:txBody>
          <a:bodyPr/>
          <a:lstStyle/>
          <a:p>
            <a:fld id="{38C350DD-60D8-4A73-815A-8B28A87D029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40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078" y="1273583"/>
            <a:ext cx="2792273" cy="18603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19249" y="3217026"/>
            <a:ext cx="44971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EF8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-3"/>
            <a:ext cx="9144000" cy="103077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771" y="5829984"/>
            <a:ext cx="9144000" cy="103077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2407" y="4527218"/>
            <a:ext cx="66887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n w="158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[Name]</a:t>
            </a:r>
          </a:p>
          <a:p>
            <a:r>
              <a:rPr lang="en-US" sz="1600" b="1" dirty="0">
                <a:ln w="158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[Title]</a:t>
            </a:r>
          </a:p>
          <a:p>
            <a:pPr>
              <a:spcAft>
                <a:spcPts val="500"/>
              </a:spcAft>
            </a:pPr>
            <a:r>
              <a:rPr lang="en-US" sz="1600" b="1" dirty="0">
                <a:ln w="158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Oklahoma State University Center for Health Sciences </a:t>
            </a:r>
            <a:r>
              <a:rPr lang="en-US" sz="1600" b="1" dirty="0">
                <a:ln w="15875">
                  <a:noFill/>
                </a:ln>
                <a:solidFill>
                  <a:srgbClr val="ED832B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xxxxx@okstate.edu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15644" y="6456106"/>
            <a:ext cx="2057400" cy="365125"/>
          </a:xfrm>
        </p:spPr>
        <p:txBody>
          <a:bodyPr/>
          <a:lstStyle/>
          <a:p>
            <a:fld id="{38C350DD-60D8-4A73-815A-8B28A87D029D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050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2046</TotalTime>
  <Words>43</Words>
  <Application>Microsoft Macintosh PowerPoint</Application>
  <PresentationFormat>On-screen Show (4:3)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Ebrima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Vuong, Anhna</dc:creator>
  <cp:lastModifiedBy>Stimson, Kelly</cp:lastModifiedBy>
  <cp:revision>428</cp:revision>
  <cp:lastPrinted>2018-11-26T16:49:44Z</cp:lastPrinted>
  <dcterms:created xsi:type="dcterms:W3CDTF">2018-10-31T04:59:56Z</dcterms:created>
  <dcterms:modified xsi:type="dcterms:W3CDTF">2019-02-14T22:46:56Z</dcterms:modified>
</cp:coreProperties>
</file>