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60" r:id="rId2"/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4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076" autoAdjust="0"/>
    <p:restoredTop sz="94660"/>
  </p:normalViewPr>
  <p:slideViewPr>
    <p:cSldViewPr snapToGrid="0" snapToObjects="1">
      <p:cViewPr>
        <p:scale>
          <a:sx n="170" d="100"/>
          <a:sy n="170" d="100"/>
        </p:scale>
        <p:origin x="-2912" y="-488"/>
      </p:cViewPr>
      <p:guideLst>
        <p:guide orient="horz" pos="4129"/>
        <p:guide orient="horz" pos="1535"/>
        <p:guide orient="horz" pos="1131"/>
        <p:guide pos="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82801-EF77-354D-80A4-91C83503B493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9648-7187-6C44-A28B-05D55B756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3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89038" y="2432049"/>
            <a:ext cx="5579315" cy="6958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89038" y="1322260"/>
            <a:ext cx="6400800" cy="55903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spc="1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5236" y="6356350"/>
            <a:ext cx="838661" cy="365125"/>
          </a:xfrm>
        </p:spPr>
        <p:txBody>
          <a:bodyPr anchor="b"/>
          <a:lstStyle/>
          <a:p>
            <a:pPr algn="r"/>
            <a:fld id="{5D28FFCB-A2C6-A34D-B991-574F435C900D}" type="datetimeFigureOut">
              <a:rPr lang="en-US" smtClean="0"/>
              <a:pPr algn="r"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anchor="b"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2451" y="6356350"/>
            <a:ext cx="852487" cy="365125"/>
          </a:xfrm>
        </p:spPr>
        <p:txBody>
          <a:bodyPr anchor="b"/>
          <a:lstStyle/>
          <a:p>
            <a:fld id="{C7288A56-D221-BA4A-B9EE-830DC2D220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FFCB-A2C6-A34D-B991-574F435C900D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000" y="4309783"/>
            <a:ext cx="536817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5863" y="2809596"/>
            <a:ext cx="53733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FFCB-A2C6-A34D-B991-574F435C900D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8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8003" y="2432051"/>
            <a:ext cx="5495644" cy="1729068"/>
          </a:xfrm>
        </p:spPr>
        <p:txBody>
          <a:bodyPr tIns="0"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FFCB-A2C6-A34D-B991-574F435C900D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198003" y="4807697"/>
            <a:ext cx="5495644" cy="1732803"/>
          </a:xfrm>
        </p:spPr>
        <p:txBody>
          <a:bodyPr tIns="0"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104589" y="4459493"/>
            <a:ext cx="7747000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5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79513" y="647157"/>
            <a:ext cx="584284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FFCB-A2C6-A34D-B991-574F435C900D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79694" y="6169398"/>
            <a:ext cx="595431" cy="365125"/>
          </a:xfrm>
        </p:spPr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5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FFCB-A2C6-A34D-B991-574F435C900D}" type="datetimeFigureOut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5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99498" y="1113118"/>
            <a:ext cx="5367148" cy="6538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STYLE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97704" y="254000"/>
            <a:ext cx="2577353" cy="36008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863" y="2436813"/>
            <a:ext cx="5111841" cy="293454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FFCB-A2C6-A34D-B991-574F435C900D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8A56-D221-BA4A-B9EE-830DC2D22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139762"/>
            <a:ext cx="7014884" cy="47682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9513" y="647157"/>
            <a:ext cx="7315200" cy="1143000"/>
          </a:xfrm>
          <a:prstGeom prst="rect">
            <a:avLst/>
          </a:prstGeom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 dirty="0" smtClean="0"/>
              <a:t>CLICK TO EDIT MASTER STYLE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038" y="2445057"/>
            <a:ext cx="5148341" cy="314836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6698" y="6169398"/>
            <a:ext cx="812800" cy="365125"/>
          </a:xfrm>
          <a:prstGeom prst="rect">
            <a:avLst/>
          </a:prstGeom>
        </p:spPr>
        <p:txBody>
          <a:bodyPr vert="horz" lIns="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3378" y="61753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54655" y="6189663"/>
            <a:ext cx="59543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8A56-D221-BA4A-B9EE-830DC2D2201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CHS mono_vert_cmyk.eps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869" y="5371351"/>
            <a:ext cx="1291615" cy="113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6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000" kern="1200" spc="16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68275" indent="288925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25475" indent="-225425" algn="l" defTabSz="457200" rtl="0" eaLnBrk="1" latinLnBrk="0" hangingPunct="1">
        <a:spcBef>
          <a:spcPct val="20000"/>
        </a:spcBef>
        <a:buFont typeface="Arial"/>
        <a:buChar char="•"/>
        <a:tabLst>
          <a:tab pos="625475" algn="l"/>
        </a:tabLst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230188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00100" indent="225425" algn="l" defTabSz="457200" rtl="0" eaLnBrk="1" latinLnBrk="0" hangingPunct="1">
        <a:spcBef>
          <a:spcPct val="20000"/>
        </a:spcBef>
        <a:buFont typeface="Arial"/>
        <a:buChar char="»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[PRESENTATION 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[NAME] or 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[SECTION HEADER]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[SECTION SUBTITLE]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10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69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[Information]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1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[thank you]</a:t>
            </a:r>
            <a:br>
              <a:rPr lang="en-US" dirty="0" smtClean="0"/>
            </a:br>
            <a:r>
              <a:rPr lang="en-US" dirty="0" smtClean="0"/>
              <a:t>[questions?]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5863" y="295276"/>
            <a:ext cx="5373313" cy="15001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[NAME]</a:t>
            </a:r>
          </a:p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[TITLE]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OSU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Center for Health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Sciences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1111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West 17</a:t>
            </a:r>
            <a:r>
              <a:rPr lang="en-US" sz="1200" baseline="30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Street, Tulsa, OK 74107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Email: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xxxxx@okstate.edu</a:t>
            </a:r>
            <a:endParaRPr lang="en-US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Tel: 918xxxxxx</a:t>
            </a:r>
          </a:p>
        </p:txBody>
      </p:sp>
    </p:spTree>
    <p:extLst>
      <p:ext uri="{BB962C8B-B14F-4D97-AF65-F5344CB8AC3E}">
        <p14:creationId xmlns:p14="http://schemas.microsoft.com/office/powerpoint/2010/main" val="246356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68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[PRESENTATION TITLE]</vt:lpstr>
      <vt:lpstr>[SECTION HEADER]</vt:lpstr>
      <vt:lpstr>[SLIDE TITLE]</vt:lpstr>
      <vt:lpstr>[SLIDE TITLE]</vt:lpstr>
      <vt:lpstr>[thank you] [questions?]</vt:lpstr>
    </vt:vector>
  </TitlesOfParts>
  <Company>OSU Center for Health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Stimson</dc:creator>
  <cp:lastModifiedBy>Kelly Stimson</cp:lastModifiedBy>
  <cp:revision>26</cp:revision>
  <dcterms:created xsi:type="dcterms:W3CDTF">2019-05-13T16:06:32Z</dcterms:created>
  <dcterms:modified xsi:type="dcterms:W3CDTF">2019-07-15T15:51:00Z</dcterms:modified>
</cp:coreProperties>
</file>