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 varScale="1">
        <p:scale>
          <a:sx n="188" d="100"/>
          <a:sy n="188" d="100"/>
        </p:scale>
        <p:origin x="-2440" y="-104"/>
      </p:cViewPr>
      <p:guideLst>
        <p:guide orient="horz" pos="3408"/>
        <p:guide orient="horz" pos="2342"/>
        <p:guide orient="horz" pos="433"/>
        <p:guide orient="horz" pos="603"/>
        <p:guide orient="horz" pos="2516"/>
        <p:guide pos="751"/>
        <p:guide pos="230"/>
        <p:guide pos="5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5" y="4319455"/>
            <a:ext cx="7772400" cy="108280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6238" y="1957265"/>
            <a:ext cx="6400800" cy="1752600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13" y="957263"/>
            <a:ext cx="7206191" cy="2760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213" y="966748"/>
            <a:ext cx="4038600" cy="27511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230813" y="966748"/>
            <a:ext cx="3590180" cy="27511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6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92213" y="95726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213" y="1730373"/>
            <a:ext cx="4040188" cy="1975644"/>
          </a:xfrm>
        </p:spPr>
        <p:txBody>
          <a:bodyPr/>
          <a:lstStyle>
            <a:lvl1pPr marL="401638" indent="-17462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232401" y="957263"/>
            <a:ext cx="371433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232401" y="1730373"/>
            <a:ext cx="3714337" cy="1975644"/>
          </a:xfrm>
        </p:spPr>
        <p:txBody>
          <a:bodyPr/>
          <a:lstStyle>
            <a:lvl1pPr marL="401638" indent="-17462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9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0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4376041"/>
            <a:ext cx="4193122" cy="1026221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12" y="957263"/>
            <a:ext cx="7653929" cy="27516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5125" y="5402263"/>
            <a:ext cx="3008313" cy="7239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835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125" y="273254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5406434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F43B-48DC-2647-998C-078869FC64C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6834-D3F5-3443-AB9C-8821FFA2C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17936" y="687388"/>
            <a:ext cx="8226063" cy="331140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891" y="42608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213" y="957264"/>
            <a:ext cx="7770812" cy="276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F43B-48DC-2647-998C-078869FC64CB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11789" y="6356350"/>
            <a:ext cx="1330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6834-D3F5-3443-AB9C-8821FFA2CE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HS mono_vert_cmyk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12" y="5611347"/>
            <a:ext cx="1144658" cy="10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2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spc="1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xxxxx@ok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[NAME] or 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5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[SECTION HEADER]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[SECTION SUBTITLE]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9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8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[TITLE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5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  <a:br>
              <a:rPr lang="en-US" dirty="0" smtClean="0"/>
            </a:br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[THANK YOU] [QUESTIONS?]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5402262"/>
            <a:ext cx="3008313" cy="12881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Center for Health </a:t>
            </a: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Sciences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West 17</a:t>
            </a:r>
            <a:r>
              <a:rPr lang="en-US" sz="12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74107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Email: 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  <a:hlinkClick r:id="rId2"/>
              </a:rPr>
              <a:t>xxxxx@</a:t>
            </a: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  <a:hlinkClick r:id="rId2"/>
              </a:rPr>
              <a:t>okstate.edu</a:t>
            </a:r>
            <a:endParaRPr lang="en-US" sz="1200" dirty="0" smtClean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: 918xxxxxx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962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69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[TITLE]</vt:lpstr>
      <vt:lpstr>[SECTION HEADER]</vt:lpstr>
      <vt:lpstr>[SLIDE TITLE]</vt:lpstr>
      <vt:lpstr>[SLIDE TITLE]</vt:lpstr>
      <vt:lpstr>[NAME] [TITLE]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12</cp:revision>
  <dcterms:created xsi:type="dcterms:W3CDTF">2019-05-14T15:27:57Z</dcterms:created>
  <dcterms:modified xsi:type="dcterms:W3CDTF">2019-07-15T15:53:06Z</dcterms:modified>
</cp:coreProperties>
</file>