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7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8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0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9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8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2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1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2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4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5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975CF-88FD-1D42-98D2-324084C06D9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AC2A4-C91C-2047-A998-9E02A159C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1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su_CHS_stack_4c rev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888" y="148248"/>
            <a:ext cx="1905111" cy="1691054"/>
          </a:xfrm>
          <a:prstGeom prst="rect">
            <a:avLst/>
          </a:prstGeom>
        </p:spPr>
      </p:pic>
      <p:pic>
        <p:nvPicPr>
          <p:cNvPr id="5" name="Picture 4" descr="osu_CHS_stack_4c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629" y="148248"/>
            <a:ext cx="1908395" cy="1693969"/>
          </a:xfrm>
          <a:prstGeom prst="rect">
            <a:avLst/>
          </a:prstGeom>
        </p:spPr>
      </p:pic>
      <p:pic>
        <p:nvPicPr>
          <p:cNvPr id="6" name="Picture 5" descr="Pete_DO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732" y="4425677"/>
            <a:ext cx="1607267" cy="2250174"/>
          </a:xfrm>
          <a:prstGeom prst="rect">
            <a:avLst/>
          </a:prstGeom>
        </p:spPr>
      </p:pic>
      <p:pic>
        <p:nvPicPr>
          <p:cNvPr id="8" name="Picture 7" descr="osu_Medicine_stack4c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24" y="3573681"/>
            <a:ext cx="1604216" cy="1214731"/>
          </a:xfrm>
          <a:prstGeom prst="rect">
            <a:avLst/>
          </a:prstGeom>
        </p:spPr>
      </p:pic>
      <p:pic>
        <p:nvPicPr>
          <p:cNvPr id="10" name="Picture 9" descr="osu_Medicine_stack4c_rev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133" y="3550921"/>
            <a:ext cx="1604216" cy="1214731"/>
          </a:xfrm>
          <a:prstGeom prst="rect">
            <a:avLst/>
          </a:prstGeom>
        </p:spPr>
      </p:pic>
      <p:pic>
        <p:nvPicPr>
          <p:cNvPr id="11" name="Picture 10" descr="osu_CHS_side_4c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87" y="148248"/>
            <a:ext cx="3545557" cy="1006895"/>
          </a:xfrm>
          <a:prstGeom prst="rect">
            <a:avLst/>
          </a:prstGeom>
        </p:spPr>
      </p:pic>
      <p:pic>
        <p:nvPicPr>
          <p:cNvPr id="12" name="Picture 11" descr="osu_CHS_side_rev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24" y="1358303"/>
            <a:ext cx="4458763" cy="1010779"/>
          </a:xfrm>
          <a:prstGeom prst="rect">
            <a:avLst/>
          </a:prstGeom>
        </p:spPr>
      </p:pic>
      <p:pic>
        <p:nvPicPr>
          <p:cNvPr id="13" name="Picture 12" descr="osu_CHS_side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20" y="2517666"/>
            <a:ext cx="4210540" cy="954508"/>
          </a:xfrm>
          <a:prstGeom prst="rect">
            <a:avLst/>
          </a:prstGeom>
        </p:spPr>
      </p:pic>
      <p:pic>
        <p:nvPicPr>
          <p:cNvPr id="14" name="Picture 13" descr="Petemug 2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213" y="4409551"/>
            <a:ext cx="1942675" cy="228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94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Stockton</dc:creator>
  <cp:lastModifiedBy>Cozad, Robbie</cp:lastModifiedBy>
  <cp:revision>13</cp:revision>
  <dcterms:created xsi:type="dcterms:W3CDTF">2014-11-05T20:31:10Z</dcterms:created>
  <dcterms:modified xsi:type="dcterms:W3CDTF">2019-02-14T22:54:14Z</dcterms:modified>
</cp:coreProperties>
</file>