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8" r:id="rId2"/>
    <p:sldId id="256" r:id="rId3"/>
    <p:sldId id="257" r:id="rId4"/>
    <p:sldId id="261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54827"/>
    <a:srgbClr val="D8471F"/>
    <a:srgbClr val="230F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76" autoAdjust="0"/>
    <p:restoredTop sz="94660"/>
  </p:normalViewPr>
  <p:slideViewPr>
    <p:cSldViewPr snapToGrid="0" snapToObjects="1">
      <p:cViewPr>
        <p:scale>
          <a:sx n="170" d="100"/>
          <a:sy n="170" d="100"/>
        </p:scale>
        <p:origin x="-2912" y="-288"/>
      </p:cViewPr>
      <p:guideLst>
        <p:guide orient="horz" pos="4129"/>
        <p:guide orient="horz" pos="1535"/>
        <p:guide orient="horz" pos="1131"/>
        <p:guide pos="73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182801-EF77-354D-80A4-91C83503B493}" type="datetimeFigureOut">
              <a:rPr lang="en-US" smtClean="0"/>
              <a:t>7/15/19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BB9648-7187-6C44-A28B-05D55B756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0325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EC9E59-55C2-E341-908C-3126223B1028}" type="datetimeFigureOut">
              <a:rPr lang="en-US" smtClean="0"/>
              <a:t>7/15/19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BA9F97-4C6A-E248-A840-EC299B448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62383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189038" y="2432049"/>
            <a:ext cx="5579315" cy="695887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89038" y="1322260"/>
            <a:ext cx="6400800" cy="559039"/>
          </a:xfrm>
        </p:spPr>
        <p:txBody>
          <a:bodyPr anchor="b">
            <a:normAutofit/>
          </a:bodyPr>
          <a:lstStyle>
            <a:lvl1pPr marL="0" indent="0" algn="l">
              <a:buNone/>
              <a:defRPr sz="1600" spc="100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5236" y="6356350"/>
            <a:ext cx="838661" cy="365125"/>
          </a:xfrm>
        </p:spPr>
        <p:txBody>
          <a:bodyPr anchor="b"/>
          <a:lstStyle/>
          <a:p>
            <a:pPr algn="r"/>
            <a:fld id="{12D4495D-56C4-FE44-B953-F56AF329C921}" type="datetime1">
              <a:rPr lang="en-US" smtClean="0"/>
              <a:t>7/15/19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 anchor="b"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2451" y="6356350"/>
            <a:ext cx="852487" cy="365125"/>
          </a:xfrm>
        </p:spPr>
        <p:txBody>
          <a:bodyPr anchor="b"/>
          <a:lstStyle/>
          <a:p>
            <a:fld id="{C7288A56-D221-BA4A-B9EE-830DC2D2201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42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CLICK TO EDIT MASTER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C59E2-F196-C446-A0D2-AFBE3E9AB42F}" type="datetime1">
              <a:rPr lang="en-US" smtClean="0"/>
              <a:t>7/15/19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8A56-D221-BA4A-B9EE-830DC2D22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291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1000" y="4309783"/>
            <a:ext cx="5368176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85863" y="2809596"/>
            <a:ext cx="537331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DC421-F583-C447-9FFE-3109094FBA6A}" type="datetime1">
              <a:rPr lang="en-US" smtClean="0"/>
              <a:t>7/15/19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8A56-D221-BA4A-B9EE-830DC2D22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885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98003" y="2432051"/>
            <a:ext cx="5495644" cy="1729068"/>
          </a:xfrm>
        </p:spPr>
        <p:txBody>
          <a:bodyPr tIns="0"/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1A78B-292C-B14A-BA94-07F584CD9C5D}" type="datetime1">
              <a:rPr lang="en-US" smtClean="0"/>
              <a:t>7/15/19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8A56-D221-BA4A-B9EE-830DC2D2201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1198003" y="4807697"/>
            <a:ext cx="5495644" cy="1732803"/>
          </a:xfrm>
        </p:spPr>
        <p:txBody>
          <a:bodyPr tIns="0"/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-104589" y="4459493"/>
            <a:ext cx="7747000" cy="4571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052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79513" y="647157"/>
            <a:ext cx="5842840" cy="114300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CLICK TO EDIT MASTER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0AD85-662B-F541-AD29-5A5DE44C3A26}" type="datetime1">
              <a:rPr lang="en-US" smtClean="0"/>
              <a:t>7/15/19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979694" y="6169398"/>
            <a:ext cx="595431" cy="365125"/>
          </a:xfrm>
        </p:spPr>
        <p:txBody>
          <a:bodyPr/>
          <a:lstStyle/>
          <a:p>
            <a:fld id="{C7288A56-D221-BA4A-B9EE-830DC2D22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554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62DC3-AC3C-594A-85CC-56637234624D}" type="datetime1">
              <a:rPr lang="en-US" smtClean="0"/>
              <a:t>7/15/19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8A56-D221-BA4A-B9EE-830DC2D22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450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99498" y="1113118"/>
            <a:ext cx="5367148" cy="65386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STYLE TITLE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297704" y="254000"/>
            <a:ext cx="2577353" cy="360082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85863" y="2436813"/>
            <a:ext cx="5111841" cy="2934540"/>
          </a:xfr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77D0F-E54F-5F4C-91FC-C11FC9D28B38}" type="datetime1">
              <a:rPr lang="en-US" smtClean="0"/>
              <a:t>7/15/19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8A56-D221-BA4A-B9EE-830DC2D22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63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9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2089710"/>
            <a:ext cx="7014884" cy="4768290"/>
          </a:xfrm>
          <a:prstGeom prst="rect">
            <a:avLst/>
          </a:prstGeom>
          <a:solidFill>
            <a:srgbClr val="D5482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79513" y="647157"/>
            <a:ext cx="7315200" cy="1143000"/>
          </a:xfrm>
          <a:prstGeom prst="rect">
            <a:avLst/>
          </a:prstGeom>
        </p:spPr>
        <p:txBody>
          <a:bodyPr vert="horz" lIns="0" tIns="45720" rIns="91440" bIns="45720" rtlCol="0" anchor="b">
            <a:normAutofit/>
          </a:bodyPr>
          <a:lstStyle/>
          <a:p>
            <a:r>
              <a:rPr lang="en-US" dirty="0" smtClean="0"/>
              <a:t>CLICK TO EDIT MASTER STYLE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89038" y="2445057"/>
            <a:ext cx="5148341" cy="3148368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6698" y="6169398"/>
            <a:ext cx="812800" cy="365125"/>
          </a:xfrm>
          <a:prstGeom prst="rect">
            <a:avLst/>
          </a:prstGeom>
        </p:spPr>
        <p:txBody>
          <a:bodyPr vert="horz" lIns="0" tIns="45720" rIns="91440" bIns="45720" rtlCol="0" anchor="b"/>
          <a:lstStyle>
            <a:lvl1pPr algn="r">
              <a:defRPr sz="10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fld id="{C7C02181-73D7-A64D-815D-E6D0A8C9AB39}" type="datetime1">
              <a:rPr lang="en-US" smtClean="0"/>
              <a:pPr/>
              <a:t>7/15/19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63378" y="61753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54655" y="6189663"/>
            <a:ext cx="595431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fld id="{C7288A56-D221-BA4A-B9EE-830DC2D2201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CHS mono_vert_cmyk.eps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450" y="5331858"/>
            <a:ext cx="1333754" cy="1170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7861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7" r:id="rId7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2000" kern="1200" spc="16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168275" indent="288925" algn="l" defTabSz="457200" rtl="0" eaLnBrk="1" latinLnBrk="0" hangingPunct="1">
        <a:spcBef>
          <a:spcPct val="20000"/>
        </a:spcBef>
        <a:buFont typeface="Arial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25475" indent="-225425" algn="l" defTabSz="457200" rtl="0" eaLnBrk="1" latinLnBrk="0" hangingPunct="1">
        <a:spcBef>
          <a:spcPct val="20000"/>
        </a:spcBef>
        <a:buFont typeface="Arial"/>
        <a:buChar char="•"/>
        <a:tabLst>
          <a:tab pos="625475" algn="l"/>
        </a:tabLst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800100" indent="-230188" algn="l" defTabSz="457200" rtl="0" eaLnBrk="1" latinLnBrk="0" hangingPunct="1">
        <a:spcBef>
          <a:spcPct val="20000"/>
        </a:spcBef>
        <a:buFont typeface="Arial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800100" indent="225425" algn="l" defTabSz="457200" rtl="0" eaLnBrk="1" latinLnBrk="0" hangingPunct="1">
        <a:spcBef>
          <a:spcPct val="20000"/>
        </a:spcBef>
        <a:buFont typeface="Arial"/>
        <a:buChar char="»"/>
        <a:tabLst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[PRESENTATION TITLE]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[NAME] or [DATE]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56837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[SECTION HEADER]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[SECTION SUBTITLE]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05109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[SLIDE TITLE]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[INFORMATION]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80006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6182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[Information]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3"/>
          </p:nvPr>
        </p:nvSpPr>
        <p:spPr/>
        <p:txBody>
          <a:bodyPr/>
          <a:lstStyle/>
          <a:p>
            <a:r>
              <a:rPr lang="en-US" dirty="0" smtClean="0"/>
              <a:t>[Information]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22306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[Thank you]</a:t>
            </a:r>
            <a:br>
              <a:rPr lang="en-US" dirty="0" smtClean="0"/>
            </a:br>
            <a:r>
              <a:rPr lang="en-US" dirty="0" smtClean="0"/>
              <a:t>[Questions?]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85863" y="295276"/>
            <a:ext cx="5373313" cy="1500187"/>
          </a:xfrm>
        </p:spPr>
        <p:txBody>
          <a:bodyPr anchor="b"/>
          <a:lstStyle/>
          <a:p>
            <a:pPr>
              <a:lnSpc>
                <a:spcPct val="100000"/>
              </a:lnSpc>
            </a:pPr>
            <a:r>
              <a:rPr lang="en-US" sz="1200" b="1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Segoe UI" panose="020B0502040204020203" pitchFamily="34" charset="0"/>
                <a:cs typeface="Arial" panose="020B0604020202020204" pitchFamily="34" charset="0"/>
              </a:rPr>
              <a:t>[NAME]</a:t>
            </a:r>
          </a:p>
          <a:p>
            <a:pPr>
              <a:lnSpc>
                <a:spcPct val="100000"/>
              </a:lnSpc>
            </a:pPr>
            <a:r>
              <a:rPr lang="en-US" sz="1200" b="1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Segoe UI" panose="020B0502040204020203" pitchFamily="34" charset="0"/>
                <a:cs typeface="Arial" panose="020B0604020202020204" pitchFamily="34" charset="0"/>
              </a:rPr>
              <a:t>[TITLE]</a:t>
            </a:r>
          </a:p>
          <a:p>
            <a:pPr>
              <a:lnSpc>
                <a:spcPct val="100000"/>
              </a:lnSpc>
            </a:pPr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Segoe UI" panose="020B0502040204020203" pitchFamily="34" charset="0"/>
                <a:cs typeface="Arial" panose="020B0604020202020204" pitchFamily="34" charset="0"/>
              </a:rPr>
              <a:t>OSU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Segoe UI" panose="020B0502040204020203" pitchFamily="34" charset="0"/>
                <a:cs typeface="Arial" panose="020B0604020202020204" pitchFamily="34" charset="0"/>
              </a:rPr>
              <a:t>Center for Health </a:t>
            </a:r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Segoe UI" panose="020B0502040204020203" pitchFamily="34" charset="0"/>
                <a:cs typeface="Arial" panose="020B0604020202020204" pitchFamily="34" charset="0"/>
              </a:rPr>
              <a:t>Sciences</a:t>
            </a:r>
          </a:p>
          <a:p>
            <a:pPr>
              <a:lnSpc>
                <a:spcPct val="100000"/>
              </a:lnSpc>
            </a:pPr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Segoe UI" panose="020B0502040204020203" pitchFamily="34" charset="0"/>
                <a:cs typeface="Arial" panose="020B0604020202020204" pitchFamily="34" charset="0"/>
              </a:rPr>
              <a:t>1111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Segoe UI" panose="020B0502040204020203" pitchFamily="34" charset="0"/>
                <a:cs typeface="Arial" panose="020B0604020202020204" pitchFamily="34" charset="0"/>
              </a:rPr>
              <a:t>West 17</a:t>
            </a:r>
            <a:r>
              <a:rPr lang="en-US" sz="1200" baseline="300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Segoe UI" panose="020B0502040204020203" pitchFamily="34" charset="0"/>
                <a:cs typeface="Arial" panose="020B0604020202020204" pitchFamily="34" charset="0"/>
              </a:rPr>
              <a:t>th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Segoe UI" panose="020B0502040204020203" pitchFamily="34" charset="0"/>
                <a:cs typeface="Arial" panose="020B0604020202020204" pitchFamily="34" charset="0"/>
              </a:rPr>
              <a:t> Street, Tulsa, OK 74107</a:t>
            </a:r>
          </a:p>
          <a:p>
            <a:pPr>
              <a:lnSpc>
                <a:spcPct val="100000"/>
              </a:lnSpc>
            </a:pPr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Segoe UI" panose="020B0502040204020203" pitchFamily="34" charset="0"/>
                <a:cs typeface="Arial" panose="020B0604020202020204" pitchFamily="34" charset="0"/>
              </a:rPr>
              <a:t>Email: 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Segoe UI" panose="020B0502040204020203" pitchFamily="34" charset="0"/>
                <a:cs typeface="Arial" panose="020B0604020202020204" pitchFamily="34" charset="0"/>
              </a:rPr>
              <a:t>xxxxx@okstate.edu</a:t>
            </a:r>
            <a:endParaRPr lang="en-US" sz="12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Segoe UI" panose="020B0502040204020203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Segoe UI" panose="020B0502040204020203" pitchFamily="34" charset="0"/>
                <a:cs typeface="Arial" panose="020B0604020202020204" pitchFamily="34" charset="0"/>
              </a:rPr>
              <a:t>Tel: </a:t>
            </a:r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Segoe UI" panose="020B0502040204020203" pitchFamily="34" charset="0"/>
                <a:cs typeface="Arial" panose="020B0604020202020204" pitchFamily="34" charset="0"/>
              </a:rPr>
              <a:t>918xxxxxx</a:t>
            </a:r>
            <a:endParaRPr lang="en-US" sz="12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Segoe UI" panose="020B05020402040202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99788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666</TotalTime>
  <Words>66</Words>
  <Application>Microsoft Macintosh PowerPoint</Application>
  <PresentationFormat>On-screen Show (4:3)</PresentationFormat>
  <Paragraphs>16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[PRESENTATION TITLE]</vt:lpstr>
      <vt:lpstr>[SECTION HEADER]</vt:lpstr>
      <vt:lpstr>[SLIDE TITLE]</vt:lpstr>
      <vt:lpstr>PowerPoint Presentation</vt:lpstr>
      <vt:lpstr>SLIDE TITLE</vt:lpstr>
      <vt:lpstr>[Thank you] [Questions?]</vt:lpstr>
    </vt:vector>
  </TitlesOfParts>
  <Company>OSU Center for Health Sciences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Kelly Stimson</dc:creator>
  <cp:lastModifiedBy>Kelly Stimson</cp:lastModifiedBy>
  <cp:revision>28</cp:revision>
  <dcterms:created xsi:type="dcterms:W3CDTF">2019-05-13T16:06:32Z</dcterms:created>
  <dcterms:modified xsi:type="dcterms:W3CDTF">2019-07-15T15:55:21Z</dcterms:modified>
</cp:coreProperties>
</file>