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47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 showGuides="1">
      <p:cViewPr>
        <p:scale>
          <a:sx n="185" d="100"/>
          <a:sy n="185" d="100"/>
        </p:scale>
        <p:origin x="-2528" y="-168"/>
      </p:cViewPr>
      <p:guideLst>
        <p:guide orient="horz" pos="780"/>
        <p:guide orient="horz" pos="1744"/>
        <p:guide pos="5530"/>
        <p:guide pos="7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32801" y="830649"/>
            <a:ext cx="7451253" cy="38443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32801" y="409147"/>
            <a:ext cx="6400800" cy="339124"/>
          </a:xfrm>
        </p:spPr>
        <p:txBody>
          <a:bodyPr anchor="b">
            <a:noAutofit/>
          </a:bodyPr>
          <a:lstStyle>
            <a:lvl1pPr marL="0" indent="0" algn="l">
              <a:buNone/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33488" y="840575"/>
            <a:ext cx="7453312" cy="3878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9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837511"/>
            <a:ext cx="9082216" cy="1540390"/>
          </a:xfrm>
          <a:prstGeom prst="rect">
            <a:avLst/>
          </a:prstGeom>
          <a:solidFill>
            <a:srgbClr val="D847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900000">
            <a:off x="8675816" y="473677"/>
            <a:ext cx="936368" cy="25331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488" y="1146432"/>
            <a:ext cx="7772400" cy="947350"/>
          </a:xfrm>
        </p:spPr>
        <p:txBody>
          <a:bodyPr anchor="b"/>
          <a:lstStyle>
            <a:lvl1pPr algn="l">
              <a:defRPr sz="32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233488" y="444055"/>
            <a:ext cx="7210543" cy="370359"/>
          </a:xfrm>
        </p:spPr>
        <p:txBody>
          <a:bodyPr anchor="b">
            <a:normAutofit/>
          </a:bodyPr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1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262312" cy="417315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75758" y="1600200"/>
            <a:ext cx="3262312" cy="417315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57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TITLE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5984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TITLE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9847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95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0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89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3451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3487" y="1435101"/>
            <a:ext cx="3111971" cy="4345116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3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33487" y="830649"/>
            <a:ext cx="7429971" cy="3971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33488" y="1418538"/>
            <a:ext cx="5486400" cy="336833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3488" y="4964907"/>
            <a:ext cx="5486400" cy="602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0340-314E-2843-AD2B-FE6FBAEC19A0}" type="datetimeFigureOut">
              <a:rPr lang="en-US" smtClean="0"/>
              <a:t>7/15/19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1C142-B85E-1A40-A205-CE0AED9FE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69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774170"/>
            <a:ext cx="9082216" cy="1083830"/>
          </a:xfrm>
          <a:prstGeom prst="rect">
            <a:avLst/>
          </a:prstGeom>
          <a:solidFill>
            <a:srgbClr val="D847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835842"/>
            <a:ext cx="9082216" cy="402408"/>
          </a:xfrm>
          <a:prstGeom prst="rect">
            <a:avLst/>
          </a:prstGeom>
          <a:solidFill>
            <a:srgbClr val="D847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rot="900000">
            <a:off x="3792933" y="5357722"/>
            <a:ext cx="1313771" cy="17208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 rot="900000">
            <a:off x="8727238" y="400375"/>
            <a:ext cx="462947" cy="12436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3488" y="845909"/>
            <a:ext cx="7453312" cy="3878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3488" y="1600201"/>
            <a:ext cx="7453312" cy="4173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4288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FD810340-314E-2843-AD2B-FE6FBAEC19A0}" type="datetimeFigureOut">
              <a:rPr lang="en-US" smtClean="0"/>
              <a:pPr/>
              <a:t>7/15/19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92521" y="6243124"/>
            <a:ext cx="23912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2415" y="6243124"/>
            <a:ext cx="741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E791C142-B85E-1A40-A205-CE0AED9FEC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900000">
            <a:off x="8638948" y="5553519"/>
            <a:ext cx="1216457" cy="16663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CHS mono_vert_cmyk.eps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866" y="5821404"/>
            <a:ext cx="1042930" cy="91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68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2400" b="1" kern="1200" spc="15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[TITLE]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[NAME] or [DATE]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29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HEADER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186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[SLIDE TITLE]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[INFO]</a:t>
            </a:r>
          </a:p>
          <a:p>
            <a:r>
              <a:rPr lang="en-US" dirty="0" smtClean="0"/>
              <a:t>[FACTS]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901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[SLIDE TITLE]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[TITLE]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[INFO]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[TITLE]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[INFO]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633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6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[THANK YOU]</a:t>
            </a:r>
          </a:p>
          <a:p>
            <a:pPr marL="0" indent="0">
              <a:buNone/>
            </a:pPr>
            <a:r>
              <a:rPr lang="en-US" dirty="0" smtClean="0"/>
              <a:t>[QUESTIONS?]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3487" y="1435101"/>
            <a:ext cx="3015863" cy="434511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b="1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[NAME]</a:t>
            </a:r>
          </a:p>
          <a:p>
            <a:pPr>
              <a:lnSpc>
                <a:spcPct val="100000"/>
              </a:lnSpc>
            </a:pPr>
            <a:r>
              <a:rPr lang="en-US" sz="1200" b="1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[TITLE]</a:t>
            </a:r>
          </a:p>
          <a:p>
            <a:pPr>
              <a:lnSpc>
                <a:spcPct val="100000"/>
              </a:lnSpc>
            </a:pPr>
            <a:r>
              <a:rPr lang="en-US" sz="1200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OSU </a:t>
            </a: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Center for Health </a:t>
            </a:r>
            <a:r>
              <a:rPr lang="en-US" sz="1200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Sciences</a:t>
            </a:r>
          </a:p>
          <a:p>
            <a:pPr>
              <a:lnSpc>
                <a:spcPct val="100000"/>
              </a:lnSpc>
            </a:pPr>
            <a:r>
              <a:rPr lang="en-US" sz="1200" dirty="0" smtClean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1111 </a:t>
            </a: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West 17</a:t>
            </a:r>
            <a:r>
              <a:rPr lang="en-US" sz="1200" baseline="300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 Street, Tulsa, OK 74107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Email: </a:t>
            </a:r>
            <a:r>
              <a:rPr lang="en-US" sz="1200" dirty="0" err="1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xxxxx@okstate.edu</a:t>
            </a:r>
            <a:endParaRPr lang="en-US" sz="1200" dirty="0">
              <a:solidFill>
                <a:schemeClr val="tx1">
                  <a:lumMod val="10000"/>
                </a:schemeClr>
              </a:solidFill>
              <a:latin typeface="Arial" panose="020B0604020202020204" pitchFamily="34" charset="0"/>
              <a:ea typeface="Segoe UI" panose="020B0502040204020203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>
                    <a:lumMod val="10000"/>
                  </a:schemeClr>
                </a:solidFill>
                <a:latin typeface="Arial" panose="020B0604020202020204" pitchFamily="34" charset="0"/>
                <a:ea typeface="Segoe UI" panose="020B0502040204020203" pitchFamily="34" charset="0"/>
                <a:cs typeface="Arial" panose="020B0604020202020204" pitchFamily="34" charset="0"/>
              </a:rPr>
              <a:t>Tel: 918xxxxxx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69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76</Words>
  <Application>Microsoft Macintosh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[TITLE]</vt:lpstr>
      <vt:lpstr>SECTION HEADER</vt:lpstr>
      <vt:lpstr>[SLIDE TITLE]</vt:lpstr>
      <vt:lpstr>[SLIDE TITLE]</vt:lpstr>
      <vt:lpstr>PowerPoint Presentation</vt:lpstr>
      <vt:lpstr>PowerPoint Presentation</vt:lpstr>
    </vt:vector>
  </TitlesOfParts>
  <Company>OSU Center for Health Sciences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Stimson</dc:creator>
  <cp:lastModifiedBy>Kelly Stimson</cp:lastModifiedBy>
  <cp:revision>15</cp:revision>
  <dcterms:created xsi:type="dcterms:W3CDTF">2019-05-14T14:08:40Z</dcterms:created>
  <dcterms:modified xsi:type="dcterms:W3CDTF">2019-07-15T15:55:14Z</dcterms:modified>
</cp:coreProperties>
</file>