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 showGuides="1">
      <p:cViewPr>
        <p:scale>
          <a:sx n="185" d="100"/>
          <a:sy n="185" d="100"/>
        </p:scale>
        <p:origin x="-2528" y="-168"/>
      </p:cViewPr>
      <p:guideLst>
        <p:guide orient="horz" pos="780"/>
        <p:guide orient="horz" pos="1744"/>
        <p:guide pos="5530"/>
        <p:guide pos="7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32801" y="830649"/>
            <a:ext cx="7451253" cy="384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2801" y="409147"/>
            <a:ext cx="6400800" cy="339124"/>
          </a:xfrm>
        </p:spPr>
        <p:txBody>
          <a:bodyPr anchor="b">
            <a:noAutofit/>
          </a:bodyPr>
          <a:lstStyle>
            <a:lvl1pPr marL="0" indent="0" algn="l">
              <a:buNone/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3488" y="840575"/>
            <a:ext cx="7453312" cy="3878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9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837511"/>
            <a:ext cx="9082216" cy="1540390"/>
          </a:xfrm>
          <a:prstGeom prst="rect">
            <a:avLst/>
          </a:prstGeom>
          <a:solidFill>
            <a:srgbClr val="D847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900000">
            <a:off x="8675816" y="473677"/>
            <a:ext cx="936368" cy="25331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88" y="1146432"/>
            <a:ext cx="7772400" cy="947350"/>
          </a:xfrm>
        </p:spPr>
        <p:txBody>
          <a:bodyPr anchor="b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33488" y="444055"/>
            <a:ext cx="7210543" cy="370359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1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262312" cy="417315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75758" y="1600200"/>
            <a:ext cx="3262312" cy="417315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7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TITLE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84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TITLE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84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5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8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3451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3487" y="1435101"/>
            <a:ext cx="3111971" cy="4345116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3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3487" y="830649"/>
            <a:ext cx="7429971" cy="3971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3488" y="1418538"/>
            <a:ext cx="5486400" cy="33683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3488" y="4964907"/>
            <a:ext cx="5486400" cy="602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6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4170"/>
            <a:ext cx="9082216" cy="1083830"/>
          </a:xfrm>
          <a:prstGeom prst="rect">
            <a:avLst/>
          </a:prstGeom>
          <a:solidFill>
            <a:srgbClr val="D847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835842"/>
            <a:ext cx="9082216" cy="402408"/>
          </a:xfrm>
          <a:prstGeom prst="rect">
            <a:avLst/>
          </a:prstGeom>
          <a:solidFill>
            <a:srgbClr val="D847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900000">
            <a:off x="3792933" y="5357722"/>
            <a:ext cx="1313771" cy="17208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900000">
            <a:off x="8727238" y="400375"/>
            <a:ext cx="462947" cy="12436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3488" y="845909"/>
            <a:ext cx="7453312" cy="387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3488" y="1600201"/>
            <a:ext cx="7453312" cy="4173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28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FD810340-314E-2843-AD2B-FE6FBAEC19A0}" type="datetimeFigureOut">
              <a:rPr lang="en-US" smtClean="0"/>
              <a:pPr/>
              <a:t>7/15/19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2521" y="6243124"/>
            <a:ext cx="239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2415" y="6243124"/>
            <a:ext cx="741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791C142-B85E-1A40-A205-CE0AED9FEC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900000">
            <a:off x="8638948" y="5553519"/>
            <a:ext cx="1216457" cy="1666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CHS mono_vert_cmyk.eps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866" y="5821404"/>
            <a:ext cx="1042930" cy="9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68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 spc="15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[NAME] or 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2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86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[SLIDE 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[INFO]</a:t>
            </a:r>
          </a:p>
          <a:p>
            <a:r>
              <a:rPr lang="en-US" dirty="0" smtClean="0"/>
              <a:t>[FACTS]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0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[SLIDE TITLE]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[INFO]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[INFO]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3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6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[THANK YOU]</a:t>
            </a:r>
          </a:p>
          <a:p>
            <a:pPr marL="0" indent="0">
              <a:buNone/>
            </a:pPr>
            <a:r>
              <a:rPr lang="en-US" dirty="0" smtClean="0"/>
              <a:t>[QUESTIONS?]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3487" y="1435101"/>
            <a:ext cx="3015863" cy="43451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[NAME]</a:t>
            </a:r>
          </a:p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[TITLE]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OSU 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Center for Health </a:t>
            </a:r>
            <a:r>
              <a:rPr lang="en-US" sz="1200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Sciences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1111 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West 17</a:t>
            </a:r>
            <a:r>
              <a:rPr lang="en-US" sz="1200" baseline="30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Street, Tulsa, OK 74107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Email: </a:t>
            </a:r>
            <a:r>
              <a:rPr lang="en-US" sz="1200" dirty="0" err="1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xxxxx@okstate.edu</a:t>
            </a:r>
            <a:endParaRPr lang="en-US" sz="1200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Tel: 918xxxxxx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9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76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[TITLE]</vt:lpstr>
      <vt:lpstr>SECTION HEADER</vt:lpstr>
      <vt:lpstr>[SLIDE TITLE]</vt:lpstr>
      <vt:lpstr>[SLIDE TITLE]</vt:lpstr>
      <vt:lpstr>PowerPoint Presentation</vt:lpstr>
      <vt:lpstr>PowerPoint Presentation</vt:lpstr>
    </vt:vector>
  </TitlesOfParts>
  <Company>OSU Center for Health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Stimson</dc:creator>
  <cp:lastModifiedBy>Kelly Stimson</cp:lastModifiedBy>
  <cp:revision>15</cp:revision>
  <dcterms:created xsi:type="dcterms:W3CDTF">2019-05-14T14:08:40Z</dcterms:created>
  <dcterms:modified xsi:type="dcterms:W3CDTF">2019-07-15T15:55:14Z</dcterms:modified>
</cp:coreProperties>
</file>