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6" r:id="rId3"/>
    <p:sldId id="257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4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79" d="100"/>
          <a:sy n="179" d="100"/>
        </p:scale>
        <p:origin x="-2704" y="-96"/>
      </p:cViewPr>
      <p:guideLst>
        <p:guide orient="horz" pos="3408"/>
        <p:guide orient="horz" pos="2342"/>
        <p:guide orient="horz" pos="603"/>
        <p:guide orient="horz" pos="994"/>
        <p:guide orient="horz" pos="2516"/>
        <p:guide pos="751"/>
        <p:guide pos="230"/>
        <p:guide pos="57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5125" y="4319455"/>
            <a:ext cx="7772400" cy="108280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46238" y="1957265"/>
            <a:ext cx="6400800" cy="1752600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F43B-48DC-2647-998C-078869FC64CB}" type="datetimeFigureOut">
              <a:rPr lang="en-US" smtClean="0"/>
              <a:t>7/15/19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6834-D3F5-3443-AB9C-8821FFA2C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203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2213" y="957263"/>
            <a:ext cx="7206191" cy="276066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F43B-48DC-2647-998C-078869FC64CB}" type="datetimeFigureOut">
              <a:rPr lang="en-US" smtClean="0"/>
              <a:t>7/15/19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6834-D3F5-3443-AB9C-8821FFA2C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518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12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F43B-48DC-2647-998C-078869FC64CB}" type="datetimeFigureOut">
              <a:rPr lang="en-US" smtClean="0"/>
              <a:t>7/15/19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6834-D3F5-3443-AB9C-8821FFA2C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520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2213" y="966748"/>
            <a:ext cx="4038600" cy="275117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F43B-48DC-2647-998C-078869FC64CB}" type="datetimeFigureOut">
              <a:rPr lang="en-US" smtClean="0"/>
              <a:t>7/15/19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6834-D3F5-3443-AB9C-8821FFA2CE6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5230813" y="966748"/>
            <a:ext cx="3590180" cy="275117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164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92213" y="95726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92213" y="1730373"/>
            <a:ext cx="4040188" cy="1975644"/>
          </a:xfrm>
        </p:spPr>
        <p:txBody>
          <a:bodyPr/>
          <a:lstStyle>
            <a:lvl1pPr marL="401638" indent="-174625"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F43B-48DC-2647-998C-078869FC64CB}" type="datetimeFigureOut">
              <a:rPr lang="en-US" smtClean="0"/>
              <a:t>7/15/19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6834-D3F5-3443-AB9C-8821FFA2CE6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5232401" y="957263"/>
            <a:ext cx="3714337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5232401" y="1730373"/>
            <a:ext cx="3714337" cy="1975644"/>
          </a:xfrm>
        </p:spPr>
        <p:txBody>
          <a:bodyPr/>
          <a:lstStyle>
            <a:lvl1pPr marL="401638" indent="-174625"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194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F43B-48DC-2647-998C-078869FC64CB}" type="datetimeFigureOut">
              <a:rPr lang="en-US" smtClean="0"/>
              <a:t>7/15/19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6834-D3F5-3443-AB9C-8821FFA2C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03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F43B-48DC-2647-998C-078869FC64CB}" type="datetimeFigureOut">
              <a:rPr lang="en-US" smtClean="0"/>
              <a:t>7/15/19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6834-D3F5-3443-AB9C-8821FFA2C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79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25" y="4228021"/>
            <a:ext cx="4193122" cy="1174241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2212" y="957263"/>
            <a:ext cx="7653929" cy="275168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65125" y="5402262"/>
            <a:ext cx="3008313" cy="954087"/>
          </a:xfrm>
        </p:spPr>
        <p:txBody>
          <a:bodyPr/>
          <a:lstStyle>
            <a:lvl1pPr marL="0" indent="0">
              <a:buNone/>
              <a:defRPr sz="1400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F43B-48DC-2647-998C-078869FC64CB}" type="datetimeFigureOut">
              <a:rPr lang="en-US" smtClean="0"/>
              <a:t>7/15/19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6834-D3F5-3443-AB9C-8821FFA2C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3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4835525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5125" y="273254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" y="5406434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F43B-48DC-2647-998C-078869FC64CB}" type="datetimeFigureOut">
              <a:rPr lang="en-US" smtClean="0"/>
              <a:t>7/15/19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6834-D3F5-3443-AB9C-8821FFA2C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143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917936" y="687387"/>
            <a:ext cx="8226063" cy="3311409"/>
          </a:xfrm>
          <a:prstGeom prst="rect">
            <a:avLst/>
          </a:prstGeom>
          <a:solidFill>
            <a:srgbClr val="D848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2891" y="426086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2213" y="957264"/>
            <a:ext cx="7770812" cy="2760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0F43B-48DC-2647-998C-078869FC64CB}" type="datetimeFigureOut">
              <a:rPr lang="en-US" smtClean="0"/>
              <a:pPr/>
              <a:t>7/15/19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11789" y="6356350"/>
            <a:ext cx="13307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46834-D3F5-3443-AB9C-8821FFA2CE6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CHS mono_vert_cmyk.eps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9447" y="5611347"/>
            <a:ext cx="1125763" cy="987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028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2400" b="1" kern="1200" spc="16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hyperlink" Target="mailto:xxxxx@okstate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[TITLE]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[NAME] or [DATE]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85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[SECTION HEADER]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[DATE]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195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[INFORMATION]</a:t>
            </a:r>
          </a:p>
        </p:txBody>
      </p:sp>
    </p:spTree>
    <p:extLst>
      <p:ext uri="{BB962C8B-B14F-4D97-AF65-F5344CB8AC3E}">
        <p14:creationId xmlns:p14="http://schemas.microsoft.com/office/powerpoint/2010/main" val="4230721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426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[NAME]</a:t>
            </a:r>
            <a:br>
              <a:rPr lang="en-US" dirty="0" smtClean="0"/>
            </a:br>
            <a:r>
              <a:rPr lang="en-US" dirty="0" smtClean="0"/>
              <a:t>[TITLE]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[THANK YOU]	[QUESTIONS?]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OSU Center for Health </a:t>
            </a:r>
            <a:r>
              <a:rPr lang="en-US" dirty="0" smtClean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Sciences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1111 </a:t>
            </a:r>
            <a:r>
              <a:rPr lang="en-US" dirty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West 17</a:t>
            </a:r>
            <a:r>
              <a:rPr lang="en-US" baseline="30000" dirty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th</a:t>
            </a:r>
            <a:r>
              <a:rPr lang="en-US" dirty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 Street, Tulsa, OK </a:t>
            </a:r>
            <a:r>
              <a:rPr lang="en-US" dirty="0" smtClean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74107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Email</a:t>
            </a:r>
            <a:r>
              <a:rPr lang="en-US" dirty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: </a:t>
            </a:r>
            <a:r>
              <a:rPr lang="en-US" dirty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  <a:hlinkClick r:id="rId2"/>
              </a:rPr>
              <a:t>xxxxx@</a:t>
            </a:r>
            <a:r>
              <a:rPr lang="en-US" dirty="0" smtClean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  <a:hlinkClick r:id="rId2"/>
              </a:rPr>
              <a:t>okstate.edu</a:t>
            </a:r>
            <a:endParaRPr lang="en-US" dirty="0" smtClean="0">
              <a:solidFill>
                <a:schemeClr val="tx1">
                  <a:lumMod val="10000"/>
                </a:schemeClr>
              </a:solidFill>
              <a:latin typeface="Arial" panose="020B0604020202020204" pitchFamily="34" charset="0"/>
              <a:ea typeface="Segoe UI" panose="020B0502040204020203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mtClean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Tel</a:t>
            </a:r>
            <a:r>
              <a:rPr lang="en-US" dirty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: 918xxxxxx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558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51</Words>
  <Application>Microsoft Macintosh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[TITLE]</vt:lpstr>
      <vt:lpstr>[SECTION HEADER]</vt:lpstr>
      <vt:lpstr>SLIDE TITLE</vt:lpstr>
      <vt:lpstr>PowerPoint Presentation</vt:lpstr>
      <vt:lpstr>[NAME] [TITLE]</vt:lpstr>
    </vt:vector>
  </TitlesOfParts>
  <Company>OSU Center for Health Sciences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Stimson</dc:creator>
  <cp:lastModifiedBy>Kelly Stimson</cp:lastModifiedBy>
  <cp:revision>15</cp:revision>
  <dcterms:created xsi:type="dcterms:W3CDTF">2019-05-14T15:27:57Z</dcterms:created>
  <dcterms:modified xsi:type="dcterms:W3CDTF">2019-07-15T15:55:05Z</dcterms:modified>
</cp:coreProperties>
</file>