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DBF13A-25A7-4ADB-A233-9535470A332B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B4626C-792E-4CCF-A329-538FD7D1A5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Constructing Exam Questions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Dan Thompson &amp; Brandy Close</a:t>
            </a:r>
          </a:p>
          <a:p>
            <a:r>
              <a:rPr lang="en-US" b="1" dirty="0" smtClean="0"/>
              <a:t>OSU-CHS</a:t>
            </a:r>
          </a:p>
          <a:p>
            <a:r>
              <a:rPr lang="en-US" b="1" dirty="0" smtClean="0"/>
              <a:t>Educational Development-Clinical Education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"/>
            <a:ext cx="6629400" cy="21103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5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Distractors should be clear and concise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Excessive wordiness assesses reading/comprehension as opposed to the actual desired outcome</a:t>
            </a: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13114"/>
            <a:ext cx="6761076" cy="42055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2500" y="6400800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67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2286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Avoid using “all of the above” or “none of the above”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Students who can identify more than one correct distractor can choose correct answer without achieving the learning outcome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Conversely, students who can identify on incorrect distractor can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choose correct answer without achieving the learning outcome</a:t>
            </a: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76600"/>
            <a:ext cx="8229600" cy="226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Distractors can contain inadvertent clues in the language, length, format, and grammar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Keep grammar consistent with the stem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Keep length similar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Keep format similar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Keep language similar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500" y="6284071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08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Constructing True/False, Essay/Short Answer Items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True/False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Typically used at the knowledge level of assessment to measure recall of factual knowledge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Potential to measure higher level knowledge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1242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Strengths of True/False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Easy to write and answered quickly by students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Provide a large sampling of content vs time allotted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582886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Weaknesses of True/False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Problem with guessing- 50/50 chance of guessing correctly without achieving learning outcome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Ambiguity due to writing statements that are indisputably true or false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144399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http://www.iub.edu/~best/pdf_docs/better_tests.pdf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69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810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Guidelines to Constructing True/False questions: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Assess significant material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Write questions that are indisputably true or false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taking statements directly from textbooks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Assess only one point in each item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trick questions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terms such as : always, all, never…instead use: usually, often, many times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negatively worded statements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Randomize the order to avoid giving clues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Keep true and false statements/questions similarly formatted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6144399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http://www.iub.edu/~best/pdf_docs/better_tests.pdf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2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447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Essay/Short Answer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Consider class-size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Consider time available to prepare the assessment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9812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Strengths of Essay/Short Answer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Effective way to measure higher level thinking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Require less time to construct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Discourages students from memorizing and regurgitating facts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Can provide students with realistic tasks/scenarios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Requires student s to organize, construct, and communicate their thoughts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47456"/>
            <a:ext cx="8229600" cy="17199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Weaknesses of True/False Items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Provide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smaller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sampling of content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due to time needed to answer each question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Require more time for grading: reading and scoring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Scoring is often more subjective than objective which can decrease reliability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144399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http://www.iub.edu/~best/pdf_docs/better_tests.pdf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819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Guidelines to Constructing Essay/Short Answer questions: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Create clearly defined questions…lead the student towards the approach you desire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 cover more content, consider more questions requiring shorter answers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giving optional essay questions- students choosing different essay questions to answer are essentially taking different exams 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Indicate how much each essay/short answer question is worth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questions that only require providing factual 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6144399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http://www.iub.edu/~best/pdf_docs/better_tests.pdf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9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29000"/>
            <a:ext cx="8643257" cy="248057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5428" y="914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Consider that higher level processes build upon lower level processes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If the lower level processes are not achieved, then the higher level one will be deficient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144399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http://www.iub.edu/~best/pdf_docs/better_tests.pdf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2771" y="2590800"/>
            <a:ext cx="8229600" cy="723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Examples of essay/short answer items by level of Bloom’s Taxonomy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62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600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75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Objectives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Use Bloom’s Taxonomy to identify the knowledge level of assessment items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Compose an effective and meaningful stem for Multiple Choice items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Construct effective and plausible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distractors for Multiple Choice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items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Construct effective assessment questions in the form of: Multiple Choice, True/False/ and Essay/Short Answer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3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Use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Bloom’s taxonomy to categorize content/concepts by knowledge level.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Create a table to breakdown and organize assessment items by outcome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level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86200"/>
            <a:ext cx="8144712" cy="18616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867400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http://www.iub.edu/~best/pdf_docs/better_tests.pdf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274951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Example: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343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836" y="1752600"/>
            <a:ext cx="8229600" cy="1143000"/>
          </a:xfrm>
        </p:spPr>
        <p:txBody>
          <a:bodyPr>
            <a:normAutofit fontScale="77500" lnSpcReduction="20000"/>
          </a:bodyPr>
          <a:lstStyle/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Coordinating assessment content with instruction content increases the validity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assessment. </a:t>
            </a:r>
          </a:p>
          <a:p>
            <a:pPr marL="0" indent="0"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1200" dirty="0" smtClean="0">
                <a:solidFill>
                  <a:srgbClr val="002060"/>
                </a:solidFill>
              </a:rPr>
              <a:t>http</a:t>
            </a:r>
            <a:r>
              <a:rPr lang="en-US" sz="1200" dirty="0">
                <a:solidFill>
                  <a:srgbClr val="002060"/>
                </a:solidFill>
              </a:rPr>
              <a:t>://www.iub.edu/~best/pdf_docs/better_tests.pdf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352800"/>
            <a:ext cx="6448152" cy="2514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5800" y="6096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Validity- does the assessment measure the learning outcomes you intend to measure with your assessment items?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the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048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stem should be meaningful and present a problem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Focus on a learning outcome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Lack of a definite problem in the stem often assesses student’s inference as opposed to a direct measurement of performance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5029200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3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31173" cy="3058472"/>
          </a:xfrm>
        </p:spPr>
      </p:pic>
      <p:sp>
        <p:nvSpPr>
          <p:cNvPr id="5" name="Rectangle 4"/>
          <p:cNvSpPr/>
          <p:nvPr/>
        </p:nvSpPr>
        <p:spPr>
          <a:xfrm>
            <a:off x="990600" y="5029200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9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Try to avoid including irrelevant material in the stem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Can decrease the reliability and validity of the assessment item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0"/>
            <a:ext cx="5181824" cy="35008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8812" y="5648316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4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057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Consider making the stem a question or partial sentence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 question stem allows students to focus on answering the assessment item, increasing validity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Avoid using inserted blanks as it increases cognitive load- can decrease validity of assessment item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707085" cy="30433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3209686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5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the </a:t>
            </a:r>
            <a:r>
              <a:rPr lang="en-US" dirty="0" smtClean="0"/>
              <a:t>Distractors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All distractors should be plausible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Serve to effectively indicate what students know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Incorrect distractors should be chosen by students who did not achieve the learning outcome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Incorrect distractors should be ignored by the students who did</a:t>
            </a: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200400"/>
            <a:ext cx="5188328" cy="34483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9698" y="6510240"/>
            <a:ext cx="723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http://cft.vanderbilt.edu/guides-sub-pages/writing-good-multiple-choice-test-questions/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4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354</TotalTime>
  <Words>746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Constructing Exam Questions</vt:lpstr>
      <vt:lpstr>Objectives</vt:lpstr>
      <vt:lpstr>Planning the Assessment</vt:lpstr>
      <vt:lpstr>PowerPoint Presentation</vt:lpstr>
      <vt:lpstr>Constructing the Stem</vt:lpstr>
      <vt:lpstr>PowerPoint Presentation</vt:lpstr>
      <vt:lpstr>PowerPoint Presentation</vt:lpstr>
      <vt:lpstr>PowerPoint Presentation</vt:lpstr>
      <vt:lpstr>Constructing the Distractors</vt:lpstr>
      <vt:lpstr>PowerPoint Presentation</vt:lpstr>
      <vt:lpstr>PowerPoint Presentation</vt:lpstr>
      <vt:lpstr>Constructing True/False, Essay/Short Answer Items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Exam Questions</dc:title>
  <dc:creator>Windows User</dc:creator>
  <cp:lastModifiedBy>Windows User</cp:lastModifiedBy>
  <cp:revision>41</cp:revision>
  <dcterms:created xsi:type="dcterms:W3CDTF">2014-08-07T18:51:21Z</dcterms:created>
  <dcterms:modified xsi:type="dcterms:W3CDTF">2015-07-28T14:52:56Z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14C8B81C-7E0B-422F-A455-8F13B110DCE2</vt:lpwstr>
  </property>
  <property fmtid="{D5CDD505-2E9C-101B-9397-08002B2CF9AE}" pid="3" name="ArticulatePath">
    <vt:lpwstr>Constructing Exam Questions</vt:lpwstr>
  </property>
</Properties>
</file>