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57" r:id="rId16"/>
    <p:sldId id="279" r:id="rId17"/>
    <p:sldId id="259" r:id="rId18"/>
    <p:sldId id="278" r:id="rId19"/>
    <p:sldId id="277" r:id="rId20"/>
    <p:sldId id="276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1DE7-4052-4471-898E-737D2CAF247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8A1B-6CD4-4FE6-B4B3-DD5569502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8A1B-6CD4-4FE6-B4B3-DD55695027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B2A4-7EA5-453C-A4E8-41DE99EB5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AEFD4-7F75-4864-893E-C246CE5E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F5BC-59DC-412B-A0E8-56ED6051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6540-5089-4E73-9BA9-FA4CBF93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AEB3-510D-4EF8-9823-43364A01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431D-8C19-4EE2-BCB0-A0AF0697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BC851-397C-4A7A-96E2-04D15144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6544-9CA9-4047-A458-119E8222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ED9B-3482-4E4E-8929-C9D6EC36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CC004-8FF4-4890-8930-1897BB41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5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AFC75-6E7C-4691-BF7A-4FB376C92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70A95-E35B-4E15-84E5-77546A536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6EAD-431C-4503-8B9E-6E64907F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EAD75-B778-4547-85E5-58EDEC4D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7471A-2B44-4E79-9200-20DD3DDC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BF18-1478-4D5B-83E4-312713D2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5B6C-8BCF-467D-B366-CDA0924F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33B2-15E7-4CE8-B1B4-3F7A889A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409F9-2A2C-43BE-BEB9-1D2789E9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5005-5058-4474-9AFA-7A06764D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0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5C99-4CAE-4578-8666-EB8CB6E8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767DC-36F3-4810-9A5C-BD474F588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6B398-5469-49E3-8B90-3B4AE460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07B6-5A5C-4F69-84E7-CA8740C6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CC66-0ECE-4F97-8B40-DEE42FB2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3741-24FB-40F1-BEF7-DB20B67D4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15A7-A0BB-41DC-AD62-306D2E9C7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3A97-AA3A-44D5-A9A6-275704CD9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E21CB-28B3-41D5-9FF0-C770CD01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F91F3-35DD-482B-A485-06E9688F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D4939-E88C-4826-A3BC-B27B323E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994-54D2-405F-B9FC-05917966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5354-554E-4EEC-8518-0FE039A2D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7DD9D-2B0E-4102-B15C-E43ADB231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6EB6C-2A1C-41AD-9233-38AC6146B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9D078-AB39-4A02-B60B-47378E7CC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30871-E392-439E-84E1-8A8B28EE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D26C9-70CA-477C-A2EB-48BAA97C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90E7E-3AB4-4BD2-8CA1-E4FBFDF7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88A9-47BA-4C8D-85FF-7D9A4265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6760B-90E3-4520-AA26-73853912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6D28D-77A3-439E-8DFD-07C7B232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AA4F6-C5B8-4256-902C-87742F9B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3E968-919F-4491-8E4B-BBF6261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A1E69-5937-44BA-AFEB-8E8F1C48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2DD73-0C97-4256-ABB6-F4A4E7E6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08D-98A7-4577-814E-D816EDD3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514B3-87E9-4F83-BCB0-149E9A87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94BD5-62F6-4A7A-979A-993743A4E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859AA-ABAF-4193-834C-5DD756EA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15CC4-162C-446F-A420-02FE86A8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4A563-A71A-47AC-9A44-8717A0D8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FAC9-A478-4332-A932-D5DD0FF3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CFC6A-FCC1-4CD1-A349-E5351EAA3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4BA9B-7C34-4848-A285-B5214A2A0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A4D4-6B81-47F0-B5AB-798D90DB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DB057-7F0A-4FFF-81CF-639762DD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0FE0-44CC-4ECC-8537-C37C4DD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80D6-54D5-4909-AD4F-6EAAA3CC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0C835-B4D8-45C4-BB83-FE8ACFBC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5C0F-D49D-49F9-8A4B-3775923A0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16EF-C236-4315-BA46-6C9F6DEBC5D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8974-60E9-4B7F-901E-501491B44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FBF1-D675-456D-9FE7-D846E823D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1114-B70D-4CEF-838B-19D1DD8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F66F">
            <a:extLst>
              <a:ext uri="{FF2B5EF4-FFF2-40B4-BE49-F238E27FC236}">
                <a16:creationId xmlns:a16="http://schemas.microsoft.com/office/drawing/2014/main" id="{DA49C7A2-486C-4BDE-8415-2401FAFD5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7" y="272561"/>
            <a:ext cx="10037587" cy="63832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935308" y="1072662"/>
            <a:ext cx="1292469" cy="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05746" y="404446"/>
            <a:ext cx="123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Sign Up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9686F-0462-446C-9C42-C5BCA37E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4" y="232690"/>
            <a:ext cx="9289641" cy="58153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32729" y="1335741"/>
            <a:ext cx="850545" cy="102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85765" y="717176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of your quiz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76048" y="5002306"/>
            <a:ext cx="4787152" cy="17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63200" y="4679140"/>
            <a:ext cx="14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look at Team mode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FF318-FF95-4CCC-921A-9BDCD0E2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9" y="382379"/>
            <a:ext cx="9286901" cy="5990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2892" y="316523"/>
            <a:ext cx="1767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selecting Team mode, you will see this screen. It will stay here a few seconds and then give the game pin.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B38BC-ABBB-4EE8-B63C-FCBF031E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1" y="465992"/>
            <a:ext cx="9221379" cy="58846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792308" y="3244362"/>
            <a:ext cx="1784838" cy="202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10577146" y="2057401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game pin here to log in as student and see what they would see as a user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9C90E-723B-4BE5-BD6B-71D409B9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9" y="694593"/>
            <a:ext cx="9275839" cy="60754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8615490" y="3811494"/>
            <a:ext cx="1969476" cy="1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84966" y="2558562"/>
            <a:ext cx="121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Once you enter the pin, it will ask for a team name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ACA18-074D-4386-A0B8-86325FBD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3" y="825804"/>
            <a:ext cx="8212015" cy="5237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0908" y="1318846"/>
            <a:ext cx="272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 will then ask you to </a:t>
            </a:r>
            <a:r>
              <a:rPr lang="en-US" b="1" dirty="0" err="1" smtClean="0">
                <a:solidFill>
                  <a:srgbClr val="FF0000"/>
                </a:solidFill>
              </a:rPr>
              <a:t>ener</a:t>
            </a:r>
            <a:r>
              <a:rPr lang="en-US" b="1" dirty="0" smtClean="0">
                <a:solidFill>
                  <a:srgbClr val="FF0000"/>
                </a:solidFill>
              </a:rPr>
              <a:t> the initials of the team members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044962" y="4985238"/>
            <a:ext cx="1573823" cy="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18785" y="3965331"/>
            <a:ext cx="1951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the box that says </a:t>
            </a:r>
            <a:r>
              <a:rPr lang="en-US" b="1" dirty="0">
                <a:solidFill>
                  <a:srgbClr val="FF0000"/>
                </a:solidFill>
              </a:rPr>
              <a:t>ready to join</a:t>
            </a:r>
            <a:r>
              <a:rPr lang="en-US" b="1" dirty="0" smtClean="0">
                <a:solidFill>
                  <a:srgbClr val="FF0000"/>
                </a:solidFill>
              </a:rPr>
              <a:t>. Will be here. (not available in this picture)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V="1">
            <a:off x="5231423" y="4378569"/>
            <a:ext cx="2514600" cy="14419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99838" y="6356838"/>
            <a:ext cx="346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start when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9917D-65F0-490B-83B8-EBEBA8E5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7" y="246183"/>
            <a:ext cx="9116990" cy="5794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9800" y="905608"/>
            <a:ext cx="207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question will be displayed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4" y="609774"/>
            <a:ext cx="9837553" cy="48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D1B45-E28E-4043-A0C0-CA668CF0F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9" y="483577"/>
            <a:ext cx="8625382" cy="544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5015" y="1538654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Users will answer based on the color and shapes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522600"/>
            <a:ext cx="9283939" cy="475278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840415" y="1107831"/>
            <a:ext cx="3376247" cy="43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137531" y="784665"/>
            <a:ext cx="138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 to get results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4" y="753725"/>
            <a:ext cx="9696415" cy="48997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910755" y="1169377"/>
            <a:ext cx="3631222" cy="58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12315" y="562708"/>
            <a:ext cx="138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save results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79B4B-DEB4-4157-9AE2-39596C5B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10" y="457199"/>
            <a:ext cx="9476635" cy="6016416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1134208" y="712177"/>
            <a:ext cx="1019907" cy="457200"/>
          </a:xfrm>
          <a:prstGeom prst="bentConnector3">
            <a:avLst>
              <a:gd name="adj1" fmla="val 448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9615" y="430713"/>
            <a:ext cx="103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 to Create New </a:t>
            </a:r>
            <a:r>
              <a:rPr lang="en-US" b="1" dirty="0" err="1" smtClean="0">
                <a:solidFill>
                  <a:srgbClr val="FF0000"/>
                </a:solidFill>
              </a:rPr>
              <a:t>Kahoot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5" y="316523"/>
            <a:ext cx="10047323" cy="4942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2440" y="5416061"/>
            <a:ext cx="281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Choose your option to 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176965"/>
            <a:ext cx="10078289" cy="577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153" y="6302188"/>
            <a:ext cx="96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on any of the above tabs to see the different scoring data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353671" y="5949765"/>
            <a:ext cx="475129" cy="352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9" y="527538"/>
            <a:ext cx="9003745" cy="51259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743199" y="3323492"/>
            <a:ext cx="7174523" cy="6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94631" y="993531"/>
            <a:ext cx="1907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Click Here to create a quiz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5DDF2-C696-4923-B380-F72137D9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9" y="480133"/>
            <a:ext cx="9109063" cy="578878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17685" y="1881554"/>
            <a:ext cx="52753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2656" y="1534189"/>
            <a:ext cx="71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Title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6329" y="3033345"/>
            <a:ext cx="808894" cy="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656" y="2935610"/>
            <a:ext cx="155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Description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58EF1-B50F-4454-8177-99087082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1" y="257614"/>
            <a:ext cx="10485761" cy="61312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51631" y="4730262"/>
            <a:ext cx="1907931" cy="87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559562" y="5348462"/>
            <a:ext cx="149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your audience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and\AppData\Local\Temp\SNAGHTML1a36a143.PNG">
            <a:extLst>
              <a:ext uri="{FF2B5EF4-FFF2-40B4-BE49-F238E27FC236}">
                <a16:creationId xmlns:a16="http://schemas.microsoft.com/office/drawing/2014/main" id="{F554ACB5-BD59-4F9E-AF3F-22CD623E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202223"/>
            <a:ext cx="1082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996354" y="3411415"/>
            <a:ext cx="1652954" cy="71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49308" y="3088249"/>
            <a:ext cx="201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+ button to add question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184FC-E550-4EF1-8B69-94BE2CA8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9" y="764930"/>
            <a:ext cx="8709988" cy="55161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255477" y="1978270"/>
            <a:ext cx="5161084" cy="2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433202" y="3031124"/>
            <a:ext cx="1635370" cy="75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2937" y="1689687"/>
            <a:ext cx="178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question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31123" y="2751992"/>
            <a:ext cx="8792" cy="65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39915" y="294752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drop down arrow to select time limit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99172" y="2751992"/>
            <a:ext cx="144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least 2 answers are required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294159" y="451674"/>
            <a:ext cx="703385" cy="87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19946" y="164765"/>
            <a:ext cx="154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 once this screen is completed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44605-EAB5-43A8-B7C4-395687C8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9" y="81329"/>
            <a:ext cx="9603468" cy="583809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4991504" y="5479478"/>
            <a:ext cx="989135" cy="4578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0654" y="5708406"/>
            <a:ext cx="371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continue to add more questions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829800" y="817685"/>
            <a:ext cx="756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85938" y="356020"/>
            <a:ext cx="1292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complete, click Save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7B8052-DA56-43CC-8CAA-7CDC3CC2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6" y="246184"/>
            <a:ext cx="9443940" cy="5917186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16200000" flipV="1">
            <a:off x="4651132" y="3763107"/>
            <a:ext cx="1397976" cy="12748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7946" y="5121417"/>
            <a:ext cx="230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preview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EE8F5754CE74DA1362FF4A382C9BF" ma:contentTypeVersion="9" ma:contentTypeDescription="Create a new document." ma:contentTypeScope="" ma:versionID="dd7588ea626084fc4c3fdf2e736c199d">
  <xsd:schema xmlns:xsd="http://www.w3.org/2001/XMLSchema" xmlns:xs="http://www.w3.org/2001/XMLSchema" xmlns:p="http://schemas.microsoft.com/office/2006/metadata/properties" xmlns:ns1="http://schemas.microsoft.com/sharepoint/v3" xmlns:ns2="5d7439e3-80a4-4edc-9d3e-0234b667c127" xmlns:ns3="22c81239-4916-42f8-981e-bb17659ba664" targetNamespace="http://schemas.microsoft.com/office/2006/metadata/properties" ma:root="true" ma:fieldsID="83224915fe5492b6ee0dc87ad08cb8bd" ns1:_="" ns2:_="" ns3:_="">
    <xsd:import namespace="http://schemas.microsoft.com/sharepoint/v3"/>
    <xsd:import namespace="5d7439e3-80a4-4edc-9d3e-0234b667c127"/>
    <xsd:import namespace="22c81239-4916-42f8-981e-bb17659ba6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date" minOccurs="0"/>
                <xsd:element ref="ns3:File_x0020_Typ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39e3-80a4-4edc-9d3e-0234b667c1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81239-4916-42f8-981e-bb17659ba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File_x0020_Type0" ma:index="17" nillable="true" ma:displayName="File Type" ma:internalName="File_x0020_Type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File_x0020_Type0 xmlns="22c81239-4916-42f8-981e-bb17659ba664" xsi:nil="true"/>
    <date xmlns="22c81239-4916-42f8-981e-bb17659ba664" xsi:nil="true"/>
  </documentManagement>
</p:properties>
</file>

<file path=customXml/itemProps1.xml><?xml version="1.0" encoding="utf-8"?>
<ds:datastoreItem xmlns:ds="http://schemas.openxmlformats.org/officeDocument/2006/customXml" ds:itemID="{1EB17AA3-A806-48D8-8102-5CE6D0BFE1F3}"/>
</file>

<file path=customXml/itemProps2.xml><?xml version="1.0" encoding="utf-8"?>
<ds:datastoreItem xmlns:ds="http://schemas.openxmlformats.org/officeDocument/2006/customXml" ds:itemID="{583741C2-1E97-451C-9D8C-CBF8CAF35882}"/>
</file>

<file path=customXml/itemProps3.xml><?xml version="1.0" encoding="utf-8"?>
<ds:datastoreItem xmlns:ds="http://schemas.openxmlformats.org/officeDocument/2006/customXml" ds:itemID="{D6247107-78CD-4C8D-9A44-D5940E8F3ABE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213</Words>
  <Application>Microsoft Office PowerPoint</Application>
  <PresentationFormat>Widescreen</PresentationFormat>
  <Paragraphs>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Close</dc:creator>
  <cp:lastModifiedBy>Ballard, Dawn</cp:lastModifiedBy>
  <cp:revision>13</cp:revision>
  <dcterms:created xsi:type="dcterms:W3CDTF">2017-10-18T19:20:23Z</dcterms:created>
  <dcterms:modified xsi:type="dcterms:W3CDTF">2017-10-18T21:34:48Z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0x010100354EE8F5754CE74DA1362FF4A382C9BF</vt:lpwstr>
  </property>
</Properties>
</file>